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Bebas Neue"/>
      <p:regular r:id="rId17"/>
    </p:embeddedFont>
    <p:embeddedFont>
      <p:font typeface="Lora"/>
      <p:regular r:id="rId18"/>
      <p:bold r:id="rId19"/>
      <p:italic r:id="rId20"/>
      <p:boldItalic r:id="rId21"/>
    </p:embeddedFont>
    <p:embeddedFont>
      <p:font typeface="M PLUS Rounded 1c"/>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900">
          <p15:clr>
            <a:srgbClr val="9AA0A6"/>
          </p15:clr>
        </p15:guide>
      </p15:sldGuideLst>
    </p:ext>
    <p:ext uri="http://customooxmlschemas.google.com/">
      <go:slidesCustomData xmlns:go="http://customooxmlschemas.google.com/" r:id="rId24" roundtripDataSignature="AMtx7miCeWciRtK6QHM2uqzqWyun3WHN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D36BE8-5C6D-49A8-966B-3CE94917BC80}">
  <a:tblStyle styleId="{50D36BE8-5C6D-49A8-966B-3CE94917BC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90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ora-italic.fntdata"/><Relationship Id="rId22" Type="http://schemas.openxmlformats.org/officeDocument/2006/relationships/font" Target="fonts/MPLUSRounded1c-regular.fntdata"/><Relationship Id="rId21" Type="http://schemas.openxmlformats.org/officeDocument/2006/relationships/font" Target="fonts/Lora-boldItalic.fntdata"/><Relationship Id="rId24" Type="http://customschemas.google.com/relationships/presentationmetadata" Target="metadata"/><Relationship Id="rId23" Type="http://schemas.openxmlformats.org/officeDocument/2006/relationships/font" Target="fonts/MPLUSRounded1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BebasNeue-regular.fntdata"/><Relationship Id="rId16" Type="http://schemas.openxmlformats.org/officeDocument/2006/relationships/slide" Target="slides/slide10.xml"/><Relationship Id="rId19" Type="http://schemas.openxmlformats.org/officeDocument/2006/relationships/font" Target="fonts/Lora-bold.fntdata"/><Relationship Id="rId18" Type="http://schemas.openxmlformats.org/officeDocument/2006/relationships/font" Target="fonts/Lor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 sz="1200">
                <a:solidFill>
                  <a:srgbClr val="555555"/>
                </a:solidFill>
                <a:highlight>
                  <a:srgbClr val="FFFFFF"/>
                </a:highlight>
                <a:latin typeface="Lora"/>
                <a:ea typeface="Lora"/>
                <a:cs typeface="Lora"/>
                <a:sym typeface="Lora"/>
              </a:rPr>
              <a:t>Builder pattern</a:t>
            </a:r>
            <a:r>
              <a:rPr lang="en" sz="1200">
                <a:solidFill>
                  <a:srgbClr val="555555"/>
                </a:solidFill>
                <a:highlight>
                  <a:srgbClr val="FFFFFF"/>
                </a:highlight>
                <a:latin typeface="Lora"/>
                <a:ea typeface="Lora"/>
                <a:cs typeface="Lora"/>
                <a:sym typeface="Lora"/>
              </a:rPr>
              <a:t> là một trong những </a:t>
            </a:r>
            <a:r>
              <a:rPr b="1" lang="en" sz="1200">
                <a:solidFill>
                  <a:srgbClr val="555555"/>
                </a:solidFill>
                <a:highlight>
                  <a:srgbClr val="FFFFFF"/>
                </a:highlight>
                <a:latin typeface="Lora"/>
                <a:ea typeface="Lora"/>
                <a:cs typeface="Lora"/>
                <a:sym typeface="Lora"/>
              </a:rPr>
              <a:t>Creational pattern</a:t>
            </a:r>
            <a:r>
              <a:rPr lang="en" sz="1200">
                <a:solidFill>
                  <a:srgbClr val="555555"/>
                </a:solidFill>
                <a:highlight>
                  <a:srgbClr val="FFFFFF"/>
                </a:highlight>
                <a:latin typeface="Lora"/>
                <a:ea typeface="Lora"/>
                <a:cs typeface="Lora"/>
                <a:sym typeface="Lora"/>
              </a:rPr>
              <a:t>. Builder pattern là mẫu thiết kế đối tượng được tạo ra để xây dựng một đôi tượng phức tạp bằng cách sử dụng các đối tượng đơn giản và sử dụng tiếp cận từng bước, việc xây dựng các đối tượng đôc lập với các đối tượng khác.</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2000"/>
              </a:spcBef>
              <a:spcAft>
                <a:spcPts val="0"/>
              </a:spcAft>
              <a:buSzPts val="1100"/>
              <a:buNone/>
            </a:pPr>
            <a:r>
              <a:rPr lang="en" sz="1200">
                <a:solidFill>
                  <a:srgbClr val="555555"/>
                </a:solidFill>
                <a:highlight>
                  <a:srgbClr val="FFFFFF"/>
                </a:highlight>
                <a:latin typeface="Lora"/>
                <a:ea typeface="Lora"/>
                <a:cs typeface="Lora"/>
                <a:sym typeface="Lora"/>
              </a:rPr>
              <a:t>Builder Pattern được xây dựng để khắc phục một số nhược điểm của Factory Pattern và Abstract Factory Pattern khi mà Object có nhiều thuộc tính.</a:t>
            </a:r>
            <a:endParaRPr sz="1200">
              <a:solidFill>
                <a:srgbClr val="555555"/>
              </a:solidFill>
              <a:highlight>
                <a:srgbClr val="FFFFFF"/>
              </a:highlight>
              <a:latin typeface="Lora"/>
              <a:ea typeface="Lora"/>
              <a:cs typeface="Lora"/>
              <a:sym typeface="Lora"/>
            </a:endParaRPr>
          </a:p>
          <a:p>
            <a:pPr indent="0" lvl="0" marL="0" rtl="0" algn="l">
              <a:lnSpc>
                <a:spcPct val="100000"/>
              </a:lnSpc>
              <a:spcBef>
                <a:spcPts val="20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Để khởi tạo đối tượng với nhiều params, hoặc có 1 constructor dài với nhiều param khác nhau</a:t>
            </a:r>
            <a:endParaRPr/>
          </a:p>
          <a:p>
            <a:pPr indent="-298450" lvl="0" marL="457200" rtl="0" algn="l">
              <a:lnSpc>
                <a:spcPct val="100000"/>
              </a:lnSpc>
              <a:spcBef>
                <a:spcPts val="0"/>
              </a:spcBef>
              <a:spcAft>
                <a:spcPts val="0"/>
              </a:spcAft>
              <a:buSzPts val="1100"/>
              <a:buChar char="-"/>
            </a:pPr>
            <a:r>
              <a:rPr lang="en"/>
              <a:t>Để tạo nhiều thể hiện khác nhau của 1 đối tượng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555555"/>
                </a:solidFill>
                <a:highlight>
                  <a:srgbClr val="FFFFFF"/>
                </a:highlight>
                <a:latin typeface="Lora"/>
                <a:ea typeface="Lora"/>
                <a:cs typeface="Lora"/>
                <a:sym typeface="Lora"/>
              </a:rPr>
              <a:t>Một builder gồm các thành phần cơ bản sau:</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2000"/>
              </a:spcBef>
              <a:spcAft>
                <a:spcPts val="0"/>
              </a:spcAft>
              <a:buClr>
                <a:srgbClr val="555555"/>
              </a:buClr>
              <a:buSzPts val="1200"/>
              <a:buFont typeface="Lora"/>
              <a:buChar char="●"/>
            </a:pPr>
            <a:r>
              <a:rPr b="1" lang="en" sz="1200">
                <a:solidFill>
                  <a:srgbClr val="555555"/>
                </a:solidFill>
                <a:highlight>
                  <a:srgbClr val="FFFFFF"/>
                </a:highlight>
                <a:latin typeface="Lora"/>
                <a:ea typeface="Lora"/>
                <a:cs typeface="Lora"/>
                <a:sym typeface="Lora"/>
              </a:rPr>
              <a:t>Product</a:t>
            </a:r>
            <a:r>
              <a:rPr lang="en" sz="1200">
                <a:solidFill>
                  <a:srgbClr val="555555"/>
                </a:solidFill>
                <a:highlight>
                  <a:srgbClr val="FFFFFF"/>
                </a:highlight>
                <a:latin typeface="Lora"/>
                <a:ea typeface="Lora"/>
                <a:cs typeface="Lora"/>
                <a:sym typeface="Lora"/>
              </a:rPr>
              <a:t> : đại diện cho đối tượng cần tạo, đối tượng này phức tạp, có nhiều thuộc tính.</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 sz="1200">
                <a:solidFill>
                  <a:srgbClr val="555555"/>
                </a:solidFill>
                <a:highlight>
                  <a:srgbClr val="FFFFFF"/>
                </a:highlight>
                <a:latin typeface="Lora"/>
                <a:ea typeface="Lora"/>
                <a:cs typeface="Lora"/>
                <a:sym typeface="Lora"/>
              </a:rPr>
              <a:t>Builder</a:t>
            </a:r>
            <a:r>
              <a:rPr lang="en" sz="1200">
                <a:solidFill>
                  <a:srgbClr val="555555"/>
                </a:solidFill>
                <a:highlight>
                  <a:srgbClr val="FFFFFF"/>
                </a:highlight>
                <a:latin typeface="Lora"/>
                <a:ea typeface="Lora"/>
                <a:cs typeface="Lora"/>
                <a:sym typeface="Lora"/>
              </a:rPr>
              <a:t> : là abstract class hoặc interface khai báo phương thức tạo đối tượng.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 sz="1200">
                <a:solidFill>
                  <a:srgbClr val="555555"/>
                </a:solidFill>
                <a:highlight>
                  <a:srgbClr val="FFFFFF"/>
                </a:highlight>
                <a:latin typeface="Lora"/>
                <a:ea typeface="Lora"/>
                <a:cs typeface="Lora"/>
                <a:sym typeface="Lora"/>
              </a:rPr>
              <a:t>ConcreteBuilder</a:t>
            </a:r>
            <a:r>
              <a:rPr lang="en" sz="1200">
                <a:solidFill>
                  <a:srgbClr val="555555"/>
                </a:solidFill>
                <a:highlight>
                  <a:srgbClr val="FFFFFF"/>
                </a:highlight>
                <a:latin typeface="Lora"/>
                <a:ea typeface="Lora"/>
                <a:cs typeface="Lora"/>
                <a:sym typeface="Lora"/>
              </a:rPr>
              <a:t> : kế thừa Builder và cài đặt chi tiết cách tạo ra đối tượng. Nó sẽ xác định và nắm giữ các thể hiện mà nó tạo ra, đồng thời nó cũng cung cấp phương thức để trả các các thể hiện mà nó đã tạo ra trước đó.</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b="1" lang="en" sz="1200">
                <a:solidFill>
                  <a:srgbClr val="555555"/>
                </a:solidFill>
                <a:highlight>
                  <a:srgbClr val="FFFFFF"/>
                </a:highlight>
                <a:latin typeface="Lora"/>
                <a:ea typeface="Lora"/>
                <a:cs typeface="Lora"/>
                <a:sym typeface="Lora"/>
              </a:rPr>
              <a:t>Director</a:t>
            </a:r>
            <a:r>
              <a:rPr lang="en" sz="1200">
                <a:solidFill>
                  <a:srgbClr val="555555"/>
                </a:solidFill>
                <a:highlight>
                  <a:srgbClr val="FFFFFF"/>
                </a:highlight>
                <a:latin typeface="Lora"/>
                <a:ea typeface="Lora"/>
                <a:cs typeface="Lora"/>
                <a:sym typeface="Lora"/>
              </a:rPr>
              <a:t>/ Client: là nơi sẽ gọi tới Builder để tạo ra đối tượng.</a:t>
            </a:r>
            <a:endParaRPr sz="1200">
              <a:solidFill>
                <a:srgbClr val="555555"/>
              </a:solidFill>
              <a:highlight>
                <a:srgbClr val="FFFFFF"/>
              </a:highlight>
              <a:latin typeface="Lora"/>
              <a:ea typeface="Lora"/>
              <a:cs typeface="Lora"/>
              <a:sym typeface="Lora"/>
            </a:endParaRPr>
          </a:p>
          <a:p>
            <a:pPr indent="0" lvl="0" marL="0" rtl="0" algn="l">
              <a:lnSpc>
                <a:spcPct val="100000"/>
              </a:lnSpc>
              <a:spcBef>
                <a:spcPts val="40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71badc2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271badc2a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71badc2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271badc2a5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Hỗ trợ, loại bớt việc phải viết nhiều constructor.</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Code dễ đọc, dễ bảo trì hơn khi số lượng thuộc tính (propery) bắt buộc để tạo một object từ 4 hoặc 5 propery.</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Giảm bớt số lượng constructor, không cần truyền giá trị null cho các tham số không sử dụng.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Ít bị lỗi do việc gán sai tham số khi mà có nhiều tham số trong constructor: bởi vì người dùng đã biết được chính xác giá trị gì khi gọi phương thức tương ứng.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Đối tượng được xây dựng an toàn hơn: bởi vì nó đã được tạo hoàn chỉnh trước khi sử dụng.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Cung cấp cho bạn kiểm soát tốt hơn quá trình xây dựng: chúng ta có thể thêm xử lý kiểm tra ràng buộc trước khi đối tượng được trả về người dùng.</a:t>
            </a:r>
            <a:endParaRPr sz="1200">
              <a:solidFill>
                <a:srgbClr val="555555"/>
              </a:solidFill>
              <a:highlight>
                <a:srgbClr val="FFFFFF"/>
              </a:highlight>
              <a:latin typeface="Lora"/>
              <a:ea typeface="Lora"/>
              <a:cs typeface="Lora"/>
              <a:sym typeface="Lora"/>
            </a:endParaRPr>
          </a:p>
          <a:p>
            <a:pPr indent="-304800" lvl="0" marL="838200" rtl="0" algn="l">
              <a:lnSpc>
                <a:spcPct val="115000"/>
              </a:lnSpc>
              <a:spcBef>
                <a:spcPts val="0"/>
              </a:spcBef>
              <a:spcAft>
                <a:spcPts val="0"/>
              </a:spcAft>
              <a:buClr>
                <a:srgbClr val="555555"/>
              </a:buClr>
              <a:buSzPts val="1200"/>
              <a:buFont typeface="Lora"/>
              <a:buChar char="●"/>
            </a:pPr>
            <a:r>
              <a:rPr lang="en" sz="1200">
                <a:solidFill>
                  <a:srgbClr val="555555"/>
                </a:solidFill>
                <a:highlight>
                  <a:srgbClr val="FFFFFF"/>
                </a:highlight>
                <a:latin typeface="Lora"/>
                <a:ea typeface="Lora"/>
                <a:cs typeface="Lora"/>
                <a:sym typeface="Lora"/>
              </a:rPr>
              <a:t>Có thể tạo đối tượng immutable.</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4000"/>
              </a:spcBef>
              <a:spcAft>
                <a:spcPts val="0"/>
              </a:spcAft>
              <a:buNone/>
            </a:pPr>
            <a:r>
              <a:rPr lang="en" sz="1200">
                <a:solidFill>
                  <a:srgbClr val="555555"/>
                </a:solidFill>
                <a:highlight>
                  <a:srgbClr val="FFFFFF"/>
                </a:highlight>
                <a:latin typeface="Lora"/>
                <a:ea typeface="Lora"/>
                <a:cs typeface="Lora"/>
                <a:sym typeface="Lora"/>
              </a:rPr>
              <a:t>Builder Pattern có nhược điểm là duplicate code khá nhiều: do cần phải copy tất cả các thuộc tính từ class Product sang class Builder.</a:t>
            </a:r>
            <a:endParaRPr sz="1200">
              <a:solidFill>
                <a:srgbClr val="555555"/>
              </a:solidFill>
              <a:highlight>
                <a:srgbClr val="FFFFFF"/>
              </a:highlight>
              <a:latin typeface="Lora"/>
              <a:ea typeface="Lora"/>
              <a:cs typeface="Lora"/>
              <a:sym typeface="Lora"/>
            </a:endParaRPr>
          </a:p>
          <a:p>
            <a:pPr indent="0" lvl="0" marL="0" rtl="0" algn="l">
              <a:lnSpc>
                <a:spcPct val="115000"/>
              </a:lnSpc>
              <a:spcBef>
                <a:spcPts val="2000"/>
              </a:spcBef>
              <a:spcAft>
                <a:spcPts val="0"/>
              </a:spcAft>
              <a:buNone/>
            </a:pPr>
            <a:r>
              <a:rPr lang="en" sz="1200">
                <a:solidFill>
                  <a:srgbClr val="555555"/>
                </a:solidFill>
                <a:highlight>
                  <a:srgbClr val="FFFFFF"/>
                </a:highlight>
                <a:latin typeface="Lora"/>
                <a:ea typeface="Lora"/>
                <a:cs typeface="Lora"/>
                <a:sym typeface="Lora"/>
              </a:rPr>
              <a:t>Tăng độ phức tạp của code (tổng thể) do số lượng class tăng lên</a:t>
            </a:r>
            <a:endParaRPr sz="1200">
              <a:solidFill>
                <a:srgbClr val="555555"/>
              </a:solidFill>
              <a:highlight>
                <a:srgbClr val="FFFFFF"/>
              </a:highlight>
              <a:latin typeface="Lora"/>
              <a:ea typeface="Lora"/>
              <a:cs typeface="Lora"/>
              <a:sym typeface="Lora"/>
            </a:endParaRPr>
          </a:p>
          <a:p>
            <a:pPr indent="0" lvl="0" marL="0" rtl="0" algn="l">
              <a:lnSpc>
                <a:spcPct val="100000"/>
              </a:lnSpc>
              <a:spcBef>
                <a:spcPts val="20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9.png"/><Relationship Id="rId4" Type="http://schemas.openxmlformats.org/officeDocument/2006/relationships/hyperlink" Target="http://bit.ly/2Tynxth" TargetMode="External"/><Relationship Id="rId10" Type="http://schemas.openxmlformats.org/officeDocument/2006/relationships/image" Target="../media/image28.png"/><Relationship Id="rId9" Type="http://schemas.openxmlformats.org/officeDocument/2006/relationships/hyperlink" Target="http://bit.ly/2TtBDfr" TargetMode="External"/><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55"/>
          <p:cNvPicPr preferRelativeResize="0"/>
          <p:nvPr/>
        </p:nvPicPr>
        <p:blipFill rotWithShape="1">
          <a:blip r:embed="rId3">
            <a:alphaModFix/>
          </a:blip>
          <a:srcRect b="0" l="0" r="79854" t="0"/>
          <a:stretch/>
        </p:blipFill>
        <p:spPr>
          <a:xfrm>
            <a:off x="0" y="0"/>
            <a:ext cx="1812275" cy="5143500"/>
          </a:xfrm>
          <a:prstGeom prst="rect">
            <a:avLst/>
          </a:prstGeom>
          <a:noFill/>
          <a:ln>
            <a:noFill/>
          </a:ln>
        </p:spPr>
      </p:pic>
      <p:sp>
        <p:nvSpPr>
          <p:cNvPr id="10" name="Google Shape;10;p55"/>
          <p:cNvSpPr txBox="1"/>
          <p:nvPr>
            <p:ph type="ctrTitle"/>
          </p:nvPr>
        </p:nvSpPr>
        <p:spPr>
          <a:xfrm>
            <a:off x="2327707" y="2077575"/>
            <a:ext cx="60963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6000">
                <a:latin typeface="Bebas Neue"/>
                <a:ea typeface="Bebas Neue"/>
                <a:cs typeface="Bebas Neue"/>
                <a:sym typeface="Bebas Neu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5"/>
          <p:cNvSpPr txBox="1"/>
          <p:nvPr>
            <p:ph idx="1" type="subTitle"/>
          </p:nvPr>
        </p:nvSpPr>
        <p:spPr>
          <a:xfrm>
            <a:off x="2327700" y="4177425"/>
            <a:ext cx="6096300" cy="41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800"/>
              <a:buNone/>
              <a:defRPr>
                <a:solidFill>
                  <a:srgbClr val="FFFCEB"/>
                </a:solidFill>
                <a:latin typeface="M PLUS Rounded 1c"/>
                <a:ea typeface="M PLUS Rounded 1c"/>
                <a:cs typeface="M PLUS Rounded 1c"/>
                <a:sym typeface="M PLUS Rounded 1c"/>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pic>
        <p:nvPicPr>
          <p:cNvPr id="12" name="Google Shape;12;p55"/>
          <p:cNvPicPr preferRelativeResize="0"/>
          <p:nvPr/>
        </p:nvPicPr>
        <p:blipFill rotWithShape="1">
          <a:blip r:embed="rId4">
            <a:alphaModFix/>
          </a:blip>
          <a:srcRect b="0" l="0" r="0" t="0"/>
          <a:stretch/>
        </p:blipFill>
        <p:spPr>
          <a:xfrm>
            <a:off x="-332950" y="0"/>
            <a:ext cx="4020500" cy="3480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6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67" name="Google Shape;67;p64"/>
          <p:cNvSpPr txBox="1"/>
          <p:nvPr>
            <p:ph idx="1" type="subTitle"/>
          </p:nvPr>
        </p:nvSpPr>
        <p:spPr>
          <a:xfrm>
            <a:off x="720000" y="1842725"/>
            <a:ext cx="2739000" cy="485700"/>
          </a:xfrm>
          <a:prstGeom prst="rect">
            <a:avLst/>
          </a:prstGeom>
          <a:solidFill>
            <a:srgbClr val="EE737D"/>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68" name="Google Shape;68;p64"/>
          <p:cNvSpPr txBox="1"/>
          <p:nvPr>
            <p:ph idx="2" type="subTitle"/>
          </p:nvPr>
        </p:nvSpPr>
        <p:spPr>
          <a:xfrm>
            <a:off x="720000" y="2360025"/>
            <a:ext cx="2739000" cy="645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CEB"/>
              </a:buClr>
              <a:buSzPts val="1600"/>
              <a:buNone/>
              <a:defRPr>
                <a:solidFill>
                  <a:srgbClr val="FFFCEB"/>
                </a:solidFill>
              </a:defRPr>
            </a:lvl1pPr>
            <a:lvl2pPr lvl="1" algn="r">
              <a:lnSpc>
                <a:spcPct val="100000"/>
              </a:lnSpc>
              <a:spcBef>
                <a:spcPts val="0"/>
              </a:spcBef>
              <a:spcAft>
                <a:spcPts val="0"/>
              </a:spcAft>
              <a:buClr>
                <a:srgbClr val="FFFCEB"/>
              </a:buClr>
              <a:buSzPts val="1600"/>
              <a:buNone/>
              <a:defRPr>
                <a:solidFill>
                  <a:srgbClr val="FFFCEB"/>
                </a:solidFill>
              </a:defRPr>
            </a:lvl2pPr>
            <a:lvl3pPr lvl="2" algn="r">
              <a:lnSpc>
                <a:spcPct val="100000"/>
              </a:lnSpc>
              <a:spcBef>
                <a:spcPts val="0"/>
              </a:spcBef>
              <a:spcAft>
                <a:spcPts val="0"/>
              </a:spcAft>
              <a:buClr>
                <a:srgbClr val="FFFCEB"/>
              </a:buClr>
              <a:buSzPts val="1600"/>
              <a:buNone/>
              <a:defRPr>
                <a:solidFill>
                  <a:srgbClr val="FFFCEB"/>
                </a:solidFill>
              </a:defRPr>
            </a:lvl3pPr>
            <a:lvl4pPr lvl="3" algn="r">
              <a:lnSpc>
                <a:spcPct val="100000"/>
              </a:lnSpc>
              <a:spcBef>
                <a:spcPts val="0"/>
              </a:spcBef>
              <a:spcAft>
                <a:spcPts val="0"/>
              </a:spcAft>
              <a:buClr>
                <a:srgbClr val="FFFCEB"/>
              </a:buClr>
              <a:buSzPts val="1600"/>
              <a:buNone/>
              <a:defRPr>
                <a:solidFill>
                  <a:srgbClr val="FFFCEB"/>
                </a:solidFill>
              </a:defRPr>
            </a:lvl4pPr>
            <a:lvl5pPr lvl="4" algn="r">
              <a:lnSpc>
                <a:spcPct val="100000"/>
              </a:lnSpc>
              <a:spcBef>
                <a:spcPts val="0"/>
              </a:spcBef>
              <a:spcAft>
                <a:spcPts val="0"/>
              </a:spcAft>
              <a:buClr>
                <a:srgbClr val="FFFCEB"/>
              </a:buClr>
              <a:buSzPts val="1600"/>
              <a:buNone/>
              <a:defRPr>
                <a:solidFill>
                  <a:srgbClr val="FFFCEB"/>
                </a:solidFill>
              </a:defRPr>
            </a:lvl5pPr>
            <a:lvl6pPr lvl="5" algn="r">
              <a:lnSpc>
                <a:spcPct val="100000"/>
              </a:lnSpc>
              <a:spcBef>
                <a:spcPts val="0"/>
              </a:spcBef>
              <a:spcAft>
                <a:spcPts val="0"/>
              </a:spcAft>
              <a:buClr>
                <a:srgbClr val="FFFCEB"/>
              </a:buClr>
              <a:buSzPts val="1600"/>
              <a:buNone/>
              <a:defRPr>
                <a:solidFill>
                  <a:srgbClr val="FFFCEB"/>
                </a:solidFill>
              </a:defRPr>
            </a:lvl6pPr>
            <a:lvl7pPr lvl="6" algn="r">
              <a:lnSpc>
                <a:spcPct val="100000"/>
              </a:lnSpc>
              <a:spcBef>
                <a:spcPts val="0"/>
              </a:spcBef>
              <a:spcAft>
                <a:spcPts val="0"/>
              </a:spcAft>
              <a:buClr>
                <a:srgbClr val="FFFCEB"/>
              </a:buClr>
              <a:buSzPts val="1600"/>
              <a:buNone/>
              <a:defRPr>
                <a:solidFill>
                  <a:srgbClr val="FFFCEB"/>
                </a:solidFill>
              </a:defRPr>
            </a:lvl7pPr>
            <a:lvl8pPr lvl="7" algn="r">
              <a:lnSpc>
                <a:spcPct val="100000"/>
              </a:lnSpc>
              <a:spcBef>
                <a:spcPts val="0"/>
              </a:spcBef>
              <a:spcAft>
                <a:spcPts val="0"/>
              </a:spcAft>
              <a:buClr>
                <a:srgbClr val="FFFCEB"/>
              </a:buClr>
              <a:buSzPts val="1600"/>
              <a:buNone/>
              <a:defRPr>
                <a:solidFill>
                  <a:srgbClr val="FFFCEB"/>
                </a:solidFill>
              </a:defRPr>
            </a:lvl8pPr>
            <a:lvl9pPr lvl="8" algn="r">
              <a:lnSpc>
                <a:spcPct val="100000"/>
              </a:lnSpc>
              <a:spcBef>
                <a:spcPts val="0"/>
              </a:spcBef>
              <a:spcAft>
                <a:spcPts val="0"/>
              </a:spcAft>
              <a:buClr>
                <a:srgbClr val="FFFCEB"/>
              </a:buClr>
              <a:buSzPts val="1600"/>
              <a:buNone/>
              <a:defRPr>
                <a:solidFill>
                  <a:srgbClr val="FFFCEB"/>
                </a:solidFill>
              </a:defRPr>
            </a:lvl9pPr>
          </a:lstStyle>
          <a:p/>
        </p:txBody>
      </p:sp>
      <p:sp>
        <p:nvSpPr>
          <p:cNvPr id="69" name="Google Shape;69;p64"/>
          <p:cNvSpPr txBox="1"/>
          <p:nvPr>
            <p:ph idx="3" type="subTitle"/>
          </p:nvPr>
        </p:nvSpPr>
        <p:spPr>
          <a:xfrm>
            <a:off x="5685000" y="1842725"/>
            <a:ext cx="2739000" cy="485700"/>
          </a:xfrm>
          <a:prstGeom prst="rect">
            <a:avLst/>
          </a:prstGeom>
          <a:solidFill>
            <a:srgbClr val="EE737D"/>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70" name="Google Shape;70;p64"/>
          <p:cNvSpPr txBox="1"/>
          <p:nvPr>
            <p:ph idx="4" type="subTitle"/>
          </p:nvPr>
        </p:nvSpPr>
        <p:spPr>
          <a:xfrm>
            <a:off x="5685000" y="2360025"/>
            <a:ext cx="2739000" cy="64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sp>
        <p:nvSpPr>
          <p:cNvPr id="71" name="Google Shape;71;p64"/>
          <p:cNvSpPr txBox="1"/>
          <p:nvPr>
            <p:ph idx="5" type="subTitle"/>
          </p:nvPr>
        </p:nvSpPr>
        <p:spPr>
          <a:xfrm>
            <a:off x="720000" y="3364100"/>
            <a:ext cx="2739000" cy="485700"/>
          </a:xfrm>
          <a:prstGeom prst="rect">
            <a:avLst/>
          </a:prstGeom>
          <a:solidFill>
            <a:srgbClr val="EE737D"/>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72" name="Google Shape;72;p64"/>
          <p:cNvSpPr txBox="1"/>
          <p:nvPr>
            <p:ph idx="6" type="subTitle"/>
          </p:nvPr>
        </p:nvSpPr>
        <p:spPr>
          <a:xfrm>
            <a:off x="720000" y="3881400"/>
            <a:ext cx="2739000" cy="645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CEB"/>
              </a:buClr>
              <a:buSzPts val="1600"/>
              <a:buNone/>
              <a:defRPr>
                <a:solidFill>
                  <a:srgbClr val="FFFCEB"/>
                </a:solidFill>
              </a:defRPr>
            </a:lvl1pPr>
            <a:lvl2pPr lvl="1" algn="r">
              <a:lnSpc>
                <a:spcPct val="100000"/>
              </a:lnSpc>
              <a:spcBef>
                <a:spcPts val="0"/>
              </a:spcBef>
              <a:spcAft>
                <a:spcPts val="0"/>
              </a:spcAft>
              <a:buClr>
                <a:srgbClr val="FFFCEB"/>
              </a:buClr>
              <a:buSzPts val="1600"/>
              <a:buNone/>
              <a:defRPr>
                <a:solidFill>
                  <a:srgbClr val="FFFCEB"/>
                </a:solidFill>
              </a:defRPr>
            </a:lvl2pPr>
            <a:lvl3pPr lvl="2" algn="r">
              <a:lnSpc>
                <a:spcPct val="100000"/>
              </a:lnSpc>
              <a:spcBef>
                <a:spcPts val="0"/>
              </a:spcBef>
              <a:spcAft>
                <a:spcPts val="0"/>
              </a:spcAft>
              <a:buClr>
                <a:srgbClr val="FFFCEB"/>
              </a:buClr>
              <a:buSzPts val="1600"/>
              <a:buNone/>
              <a:defRPr>
                <a:solidFill>
                  <a:srgbClr val="FFFCEB"/>
                </a:solidFill>
              </a:defRPr>
            </a:lvl3pPr>
            <a:lvl4pPr lvl="3" algn="r">
              <a:lnSpc>
                <a:spcPct val="100000"/>
              </a:lnSpc>
              <a:spcBef>
                <a:spcPts val="0"/>
              </a:spcBef>
              <a:spcAft>
                <a:spcPts val="0"/>
              </a:spcAft>
              <a:buClr>
                <a:srgbClr val="FFFCEB"/>
              </a:buClr>
              <a:buSzPts val="1600"/>
              <a:buNone/>
              <a:defRPr>
                <a:solidFill>
                  <a:srgbClr val="FFFCEB"/>
                </a:solidFill>
              </a:defRPr>
            </a:lvl4pPr>
            <a:lvl5pPr lvl="4" algn="r">
              <a:lnSpc>
                <a:spcPct val="100000"/>
              </a:lnSpc>
              <a:spcBef>
                <a:spcPts val="0"/>
              </a:spcBef>
              <a:spcAft>
                <a:spcPts val="0"/>
              </a:spcAft>
              <a:buClr>
                <a:srgbClr val="FFFCEB"/>
              </a:buClr>
              <a:buSzPts val="1600"/>
              <a:buNone/>
              <a:defRPr>
                <a:solidFill>
                  <a:srgbClr val="FFFCEB"/>
                </a:solidFill>
              </a:defRPr>
            </a:lvl5pPr>
            <a:lvl6pPr lvl="5" algn="r">
              <a:lnSpc>
                <a:spcPct val="100000"/>
              </a:lnSpc>
              <a:spcBef>
                <a:spcPts val="0"/>
              </a:spcBef>
              <a:spcAft>
                <a:spcPts val="0"/>
              </a:spcAft>
              <a:buClr>
                <a:srgbClr val="FFFCEB"/>
              </a:buClr>
              <a:buSzPts val="1600"/>
              <a:buNone/>
              <a:defRPr>
                <a:solidFill>
                  <a:srgbClr val="FFFCEB"/>
                </a:solidFill>
              </a:defRPr>
            </a:lvl6pPr>
            <a:lvl7pPr lvl="6" algn="r">
              <a:lnSpc>
                <a:spcPct val="100000"/>
              </a:lnSpc>
              <a:spcBef>
                <a:spcPts val="0"/>
              </a:spcBef>
              <a:spcAft>
                <a:spcPts val="0"/>
              </a:spcAft>
              <a:buClr>
                <a:srgbClr val="FFFCEB"/>
              </a:buClr>
              <a:buSzPts val="1600"/>
              <a:buNone/>
              <a:defRPr>
                <a:solidFill>
                  <a:srgbClr val="FFFCEB"/>
                </a:solidFill>
              </a:defRPr>
            </a:lvl7pPr>
            <a:lvl8pPr lvl="7" algn="r">
              <a:lnSpc>
                <a:spcPct val="100000"/>
              </a:lnSpc>
              <a:spcBef>
                <a:spcPts val="0"/>
              </a:spcBef>
              <a:spcAft>
                <a:spcPts val="0"/>
              </a:spcAft>
              <a:buClr>
                <a:srgbClr val="FFFCEB"/>
              </a:buClr>
              <a:buSzPts val="1600"/>
              <a:buNone/>
              <a:defRPr>
                <a:solidFill>
                  <a:srgbClr val="FFFCEB"/>
                </a:solidFill>
              </a:defRPr>
            </a:lvl8pPr>
            <a:lvl9pPr lvl="8" algn="r">
              <a:lnSpc>
                <a:spcPct val="100000"/>
              </a:lnSpc>
              <a:spcBef>
                <a:spcPts val="0"/>
              </a:spcBef>
              <a:spcAft>
                <a:spcPts val="0"/>
              </a:spcAft>
              <a:buClr>
                <a:srgbClr val="FFFCEB"/>
              </a:buClr>
              <a:buSzPts val="1600"/>
              <a:buNone/>
              <a:defRPr>
                <a:solidFill>
                  <a:srgbClr val="FFFCEB"/>
                </a:solidFill>
              </a:defRPr>
            </a:lvl9pPr>
          </a:lstStyle>
          <a:p/>
        </p:txBody>
      </p:sp>
      <p:sp>
        <p:nvSpPr>
          <p:cNvPr id="73" name="Google Shape;73;p64"/>
          <p:cNvSpPr txBox="1"/>
          <p:nvPr>
            <p:ph idx="7" type="subTitle"/>
          </p:nvPr>
        </p:nvSpPr>
        <p:spPr>
          <a:xfrm>
            <a:off x="5685000" y="3364100"/>
            <a:ext cx="2739000" cy="485700"/>
          </a:xfrm>
          <a:prstGeom prst="rect">
            <a:avLst/>
          </a:prstGeom>
          <a:solidFill>
            <a:srgbClr val="EE737D"/>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74" name="Google Shape;74;p64"/>
          <p:cNvSpPr txBox="1"/>
          <p:nvPr>
            <p:ph idx="8" type="subTitle"/>
          </p:nvPr>
        </p:nvSpPr>
        <p:spPr>
          <a:xfrm>
            <a:off x="5685000" y="3881400"/>
            <a:ext cx="2739000" cy="64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pic>
        <p:nvPicPr>
          <p:cNvPr id="75" name="Google Shape;75;p64"/>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78" name="Google Shape;78;p65"/>
          <p:cNvSpPr txBox="1"/>
          <p:nvPr>
            <p:ph idx="1" type="subTitle"/>
          </p:nvPr>
        </p:nvSpPr>
        <p:spPr>
          <a:xfrm>
            <a:off x="4615223" y="1724075"/>
            <a:ext cx="3100200" cy="2879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l">
              <a:lnSpc>
                <a:spcPct val="100000"/>
              </a:lnSpc>
              <a:spcBef>
                <a:spcPts val="0"/>
              </a:spcBef>
              <a:spcAft>
                <a:spcPts val="0"/>
              </a:spcAft>
              <a:buClr>
                <a:schemeClr val="lt1"/>
              </a:buClr>
              <a:buSzPts val="1600"/>
              <a:buNone/>
              <a:defRPr>
                <a:solidFill>
                  <a:schemeClr val="lt1"/>
                </a:solidFill>
              </a:defRPr>
            </a:lvl2pPr>
            <a:lvl3pPr lvl="2" algn="l">
              <a:lnSpc>
                <a:spcPct val="100000"/>
              </a:lnSpc>
              <a:spcBef>
                <a:spcPts val="0"/>
              </a:spcBef>
              <a:spcAft>
                <a:spcPts val="0"/>
              </a:spcAft>
              <a:buClr>
                <a:schemeClr val="lt1"/>
              </a:buClr>
              <a:buSzPts val="1600"/>
              <a:buNone/>
              <a:defRPr>
                <a:solidFill>
                  <a:schemeClr val="lt1"/>
                </a:solidFill>
              </a:defRPr>
            </a:lvl3pPr>
            <a:lvl4pPr lvl="3" algn="l">
              <a:lnSpc>
                <a:spcPct val="100000"/>
              </a:lnSpc>
              <a:spcBef>
                <a:spcPts val="0"/>
              </a:spcBef>
              <a:spcAft>
                <a:spcPts val="0"/>
              </a:spcAft>
              <a:buClr>
                <a:schemeClr val="lt1"/>
              </a:buClr>
              <a:buSzPts val="1600"/>
              <a:buNone/>
              <a:defRPr>
                <a:solidFill>
                  <a:schemeClr val="lt1"/>
                </a:solidFill>
              </a:defRPr>
            </a:lvl4pPr>
            <a:lvl5pPr lvl="4" algn="l">
              <a:lnSpc>
                <a:spcPct val="100000"/>
              </a:lnSpc>
              <a:spcBef>
                <a:spcPts val="0"/>
              </a:spcBef>
              <a:spcAft>
                <a:spcPts val="0"/>
              </a:spcAft>
              <a:buClr>
                <a:schemeClr val="lt1"/>
              </a:buClr>
              <a:buSzPts val="1600"/>
              <a:buNone/>
              <a:defRPr>
                <a:solidFill>
                  <a:schemeClr val="lt1"/>
                </a:solidFill>
              </a:defRPr>
            </a:lvl5pPr>
            <a:lvl6pPr lvl="5" algn="l">
              <a:lnSpc>
                <a:spcPct val="100000"/>
              </a:lnSpc>
              <a:spcBef>
                <a:spcPts val="0"/>
              </a:spcBef>
              <a:spcAft>
                <a:spcPts val="0"/>
              </a:spcAft>
              <a:buClr>
                <a:schemeClr val="lt1"/>
              </a:buClr>
              <a:buSzPts val="1600"/>
              <a:buNone/>
              <a:defRPr>
                <a:solidFill>
                  <a:schemeClr val="lt1"/>
                </a:solidFill>
              </a:defRPr>
            </a:lvl6pPr>
            <a:lvl7pPr lvl="6" algn="l">
              <a:lnSpc>
                <a:spcPct val="100000"/>
              </a:lnSpc>
              <a:spcBef>
                <a:spcPts val="0"/>
              </a:spcBef>
              <a:spcAft>
                <a:spcPts val="0"/>
              </a:spcAft>
              <a:buClr>
                <a:schemeClr val="lt1"/>
              </a:buClr>
              <a:buSzPts val="1600"/>
              <a:buNone/>
              <a:defRPr>
                <a:solidFill>
                  <a:schemeClr val="lt1"/>
                </a:solidFill>
              </a:defRPr>
            </a:lvl7pPr>
            <a:lvl8pPr lvl="7" algn="l">
              <a:lnSpc>
                <a:spcPct val="100000"/>
              </a:lnSpc>
              <a:spcBef>
                <a:spcPts val="0"/>
              </a:spcBef>
              <a:spcAft>
                <a:spcPts val="0"/>
              </a:spcAft>
              <a:buClr>
                <a:schemeClr val="lt1"/>
              </a:buClr>
              <a:buSzPts val="1600"/>
              <a:buNone/>
              <a:defRPr>
                <a:solidFill>
                  <a:schemeClr val="lt1"/>
                </a:solidFill>
              </a:defRPr>
            </a:lvl8pPr>
            <a:lvl9pPr lvl="8" algn="l">
              <a:lnSpc>
                <a:spcPct val="100000"/>
              </a:lnSpc>
              <a:spcBef>
                <a:spcPts val="0"/>
              </a:spcBef>
              <a:spcAft>
                <a:spcPts val="0"/>
              </a:spcAft>
              <a:buClr>
                <a:schemeClr val="lt1"/>
              </a:buClr>
              <a:buSzPts val="1600"/>
              <a:buNone/>
              <a:defRPr>
                <a:solidFill>
                  <a:schemeClr val="lt1"/>
                </a:solidFill>
              </a:defRPr>
            </a:lvl9pPr>
          </a:lstStyle>
          <a:p/>
        </p:txBody>
      </p:sp>
      <p:pic>
        <p:nvPicPr>
          <p:cNvPr id="79" name="Google Shape;79;p65"/>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66"/>
          <p:cNvSpPr txBox="1"/>
          <p:nvPr>
            <p:ph idx="1" type="body"/>
          </p:nvPr>
        </p:nvSpPr>
        <p:spPr>
          <a:xfrm>
            <a:off x="720000" y="3566400"/>
            <a:ext cx="7704000" cy="10371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sz="4500">
                <a:latin typeface="Bebas Neue"/>
                <a:ea typeface="Bebas Neue"/>
                <a:cs typeface="Bebas Neue"/>
                <a:sym typeface="Bebas Neue"/>
              </a:defRPr>
            </a:lvl1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67"/>
          <p:cNvSpPr txBox="1"/>
          <p:nvPr>
            <p:ph type="title"/>
          </p:nvPr>
        </p:nvSpPr>
        <p:spPr>
          <a:xfrm>
            <a:off x="1291425" y="2601675"/>
            <a:ext cx="6561000" cy="1388700"/>
          </a:xfrm>
          <a:prstGeom prst="rect">
            <a:avLst/>
          </a:prstGeom>
          <a:solidFill>
            <a:schemeClr val="accen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84" name="Google Shape;84;p67"/>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pic>
        <p:nvPicPr>
          <p:cNvPr id="85" name="Google Shape;85;p67"/>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6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pic>
        <p:nvPicPr>
          <p:cNvPr id="88" name="Google Shape;88;p68"/>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6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pic>
        <p:nvPicPr>
          <p:cNvPr id="91" name="Google Shape;91;p69"/>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70"/>
          <p:cNvSpPr txBox="1"/>
          <p:nvPr>
            <p:ph type="title"/>
          </p:nvPr>
        </p:nvSpPr>
        <p:spPr>
          <a:xfrm>
            <a:off x="2226588" y="2541813"/>
            <a:ext cx="29274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94" name="Google Shape;94;p70"/>
          <p:cNvSpPr txBox="1"/>
          <p:nvPr>
            <p:ph idx="2" type="title"/>
          </p:nvPr>
        </p:nvSpPr>
        <p:spPr>
          <a:xfrm>
            <a:off x="1856688" y="1048925"/>
            <a:ext cx="3297300" cy="1349700"/>
          </a:xfrm>
          <a:prstGeom prst="rect">
            <a:avLst/>
          </a:prstGeom>
          <a:solidFill>
            <a:srgbClr val="EE737D"/>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CEB"/>
              </a:buClr>
              <a:buSzPts val="12000"/>
              <a:buNone/>
              <a:defRPr sz="10000">
                <a:solidFill>
                  <a:srgbClr val="FFFCEB"/>
                </a:solidFill>
              </a:defRPr>
            </a:lvl1pPr>
            <a:lvl2pPr lvl="1" algn="r">
              <a:lnSpc>
                <a:spcPct val="100000"/>
              </a:lnSpc>
              <a:spcBef>
                <a:spcPts val="0"/>
              </a:spcBef>
              <a:spcAft>
                <a:spcPts val="0"/>
              </a:spcAft>
              <a:buClr>
                <a:srgbClr val="FFFCEB"/>
              </a:buClr>
              <a:buSzPts val="12000"/>
              <a:buNone/>
              <a:defRPr sz="12000">
                <a:solidFill>
                  <a:srgbClr val="FFFCEB"/>
                </a:solidFill>
              </a:defRPr>
            </a:lvl2pPr>
            <a:lvl3pPr lvl="2" algn="r">
              <a:lnSpc>
                <a:spcPct val="100000"/>
              </a:lnSpc>
              <a:spcBef>
                <a:spcPts val="0"/>
              </a:spcBef>
              <a:spcAft>
                <a:spcPts val="0"/>
              </a:spcAft>
              <a:buClr>
                <a:srgbClr val="FFFCEB"/>
              </a:buClr>
              <a:buSzPts val="12000"/>
              <a:buNone/>
              <a:defRPr sz="12000">
                <a:solidFill>
                  <a:srgbClr val="FFFCEB"/>
                </a:solidFill>
              </a:defRPr>
            </a:lvl3pPr>
            <a:lvl4pPr lvl="3" algn="r">
              <a:lnSpc>
                <a:spcPct val="100000"/>
              </a:lnSpc>
              <a:spcBef>
                <a:spcPts val="0"/>
              </a:spcBef>
              <a:spcAft>
                <a:spcPts val="0"/>
              </a:spcAft>
              <a:buClr>
                <a:srgbClr val="FFFCEB"/>
              </a:buClr>
              <a:buSzPts val="12000"/>
              <a:buNone/>
              <a:defRPr sz="12000">
                <a:solidFill>
                  <a:srgbClr val="FFFCEB"/>
                </a:solidFill>
              </a:defRPr>
            </a:lvl4pPr>
            <a:lvl5pPr lvl="4" algn="r">
              <a:lnSpc>
                <a:spcPct val="100000"/>
              </a:lnSpc>
              <a:spcBef>
                <a:spcPts val="0"/>
              </a:spcBef>
              <a:spcAft>
                <a:spcPts val="0"/>
              </a:spcAft>
              <a:buClr>
                <a:srgbClr val="FFFCEB"/>
              </a:buClr>
              <a:buSzPts val="12000"/>
              <a:buNone/>
              <a:defRPr sz="12000">
                <a:solidFill>
                  <a:srgbClr val="FFFCEB"/>
                </a:solidFill>
              </a:defRPr>
            </a:lvl5pPr>
            <a:lvl6pPr lvl="5" algn="r">
              <a:lnSpc>
                <a:spcPct val="100000"/>
              </a:lnSpc>
              <a:spcBef>
                <a:spcPts val="0"/>
              </a:spcBef>
              <a:spcAft>
                <a:spcPts val="0"/>
              </a:spcAft>
              <a:buClr>
                <a:srgbClr val="FFFCEB"/>
              </a:buClr>
              <a:buSzPts val="12000"/>
              <a:buNone/>
              <a:defRPr sz="12000">
                <a:solidFill>
                  <a:srgbClr val="FFFCEB"/>
                </a:solidFill>
              </a:defRPr>
            </a:lvl6pPr>
            <a:lvl7pPr lvl="6" algn="r">
              <a:lnSpc>
                <a:spcPct val="100000"/>
              </a:lnSpc>
              <a:spcBef>
                <a:spcPts val="0"/>
              </a:spcBef>
              <a:spcAft>
                <a:spcPts val="0"/>
              </a:spcAft>
              <a:buClr>
                <a:srgbClr val="FFFCEB"/>
              </a:buClr>
              <a:buSzPts val="12000"/>
              <a:buNone/>
              <a:defRPr sz="12000">
                <a:solidFill>
                  <a:srgbClr val="FFFCEB"/>
                </a:solidFill>
              </a:defRPr>
            </a:lvl7pPr>
            <a:lvl8pPr lvl="7" algn="r">
              <a:lnSpc>
                <a:spcPct val="100000"/>
              </a:lnSpc>
              <a:spcBef>
                <a:spcPts val="0"/>
              </a:spcBef>
              <a:spcAft>
                <a:spcPts val="0"/>
              </a:spcAft>
              <a:buClr>
                <a:srgbClr val="FFFCEB"/>
              </a:buClr>
              <a:buSzPts val="12000"/>
              <a:buNone/>
              <a:defRPr sz="12000">
                <a:solidFill>
                  <a:srgbClr val="FFFCEB"/>
                </a:solidFill>
              </a:defRPr>
            </a:lvl8pPr>
            <a:lvl9pPr lvl="8" algn="r">
              <a:lnSpc>
                <a:spcPct val="100000"/>
              </a:lnSpc>
              <a:spcBef>
                <a:spcPts val="0"/>
              </a:spcBef>
              <a:spcAft>
                <a:spcPts val="0"/>
              </a:spcAft>
              <a:buClr>
                <a:srgbClr val="FFFCEB"/>
              </a:buClr>
              <a:buSzPts val="12000"/>
              <a:buNone/>
              <a:defRPr sz="12000">
                <a:solidFill>
                  <a:srgbClr val="FFFCEB"/>
                </a:solidFill>
              </a:defRPr>
            </a:lvl9pPr>
          </a:lstStyle>
          <a:p/>
        </p:txBody>
      </p:sp>
      <p:sp>
        <p:nvSpPr>
          <p:cNvPr id="95" name="Google Shape;95;p70"/>
          <p:cNvSpPr txBox="1"/>
          <p:nvPr>
            <p:ph idx="1" type="subTitle"/>
          </p:nvPr>
        </p:nvSpPr>
        <p:spPr>
          <a:xfrm>
            <a:off x="2226588" y="3383625"/>
            <a:ext cx="2927400" cy="717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600"/>
              <a:buNone/>
              <a:defRPr>
                <a:solidFill>
                  <a:schemeClr val="lt1"/>
                </a:solidFill>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pic>
        <p:nvPicPr>
          <p:cNvPr id="96" name="Google Shape;96;p70"/>
          <p:cNvPicPr preferRelativeResize="0"/>
          <p:nvPr/>
        </p:nvPicPr>
        <p:blipFill rotWithShape="1">
          <a:blip r:embed="rId3">
            <a:alphaModFix/>
          </a:blip>
          <a:srcRect b="0" l="0" r="0" t="0"/>
          <a:stretch/>
        </p:blipFill>
        <p:spPr>
          <a:xfrm rot="10800000">
            <a:off x="7121375" y="2722850"/>
            <a:ext cx="2926098" cy="3523000"/>
          </a:xfrm>
          <a:prstGeom prst="rect">
            <a:avLst/>
          </a:prstGeom>
          <a:noFill/>
          <a:ln>
            <a:noFill/>
          </a:ln>
        </p:spPr>
      </p:pic>
      <p:pic>
        <p:nvPicPr>
          <p:cNvPr id="97" name="Google Shape;97;p70"/>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7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00" name="Google Shape;100;p71"/>
          <p:cNvSpPr txBox="1"/>
          <p:nvPr>
            <p:ph idx="1" type="subTitle"/>
          </p:nvPr>
        </p:nvSpPr>
        <p:spPr>
          <a:xfrm>
            <a:off x="720000" y="359090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01" name="Google Shape;101;p71"/>
          <p:cNvSpPr txBox="1"/>
          <p:nvPr>
            <p:ph idx="2" type="subTitle"/>
          </p:nvPr>
        </p:nvSpPr>
        <p:spPr>
          <a:xfrm>
            <a:off x="720000" y="41076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02" name="Google Shape;102;p71"/>
          <p:cNvSpPr txBox="1"/>
          <p:nvPr>
            <p:ph idx="3" type="subTitle"/>
          </p:nvPr>
        </p:nvSpPr>
        <p:spPr>
          <a:xfrm>
            <a:off x="3350850" y="359090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03" name="Google Shape;103;p71"/>
          <p:cNvSpPr txBox="1"/>
          <p:nvPr>
            <p:ph idx="4" type="subTitle"/>
          </p:nvPr>
        </p:nvSpPr>
        <p:spPr>
          <a:xfrm>
            <a:off x="3350850" y="41076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04" name="Google Shape;104;p71"/>
          <p:cNvSpPr txBox="1"/>
          <p:nvPr>
            <p:ph idx="5" type="subTitle"/>
          </p:nvPr>
        </p:nvSpPr>
        <p:spPr>
          <a:xfrm>
            <a:off x="5981700" y="359090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05" name="Google Shape;105;p71"/>
          <p:cNvSpPr txBox="1"/>
          <p:nvPr>
            <p:ph idx="6" type="subTitle"/>
          </p:nvPr>
        </p:nvSpPr>
        <p:spPr>
          <a:xfrm>
            <a:off x="5981700" y="410760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06" name="Google Shape;106;p71"/>
          <p:cNvSpPr txBox="1"/>
          <p:nvPr>
            <p:ph idx="7" type="subTitle"/>
          </p:nvPr>
        </p:nvSpPr>
        <p:spPr>
          <a:xfrm>
            <a:off x="720000" y="178215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07" name="Google Shape;107;p71"/>
          <p:cNvSpPr txBox="1"/>
          <p:nvPr>
            <p:ph idx="8" type="subTitle"/>
          </p:nvPr>
        </p:nvSpPr>
        <p:spPr>
          <a:xfrm>
            <a:off x="720000" y="229885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08" name="Google Shape;108;p71"/>
          <p:cNvSpPr txBox="1"/>
          <p:nvPr>
            <p:ph idx="9" type="subTitle"/>
          </p:nvPr>
        </p:nvSpPr>
        <p:spPr>
          <a:xfrm>
            <a:off x="3350850" y="178215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09" name="Google Shape;109;p71"/>
          <p:cNvSpPr txBox="1"/>
          <p:nvPr>
            <p:ph idx="13" type="subTitle"/>
          </p:nvPr>
        </p:nvSpPr>
        <p:spPr>
          <a:xfrm>
            <a:off x="3350850" y="229885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10" name="Google Shape;110;p71"/>
          <p:cNvSpPr txBox="1"/>
          <p:nvPr>
            <p:ph idx="14" type="subTitle"/>
          </p:nvPr>
        </p:nvSpPr>
        <p:spPr>
          <a:xfrm>
            <a:off x="5981700" y="1782150"/>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11" name="Google Shape;111;p71"/>
          <p:cNvSpPr txBox="1"/>
          <p:nvPr>
            <p:ph idx="15" type="subTitle"/>
          </p:nvPr>
        </p:nvSpPr>
        <p:spPr>
          <a:xfrm>
            <a:off x="5981700" y="2298850"/>
            <a:ext cx="24423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pic>
        <p:nvPicPr>
          <p:cNvPr id="112" name="Google Shape;112;p71"/>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72"/>
          <p:cNvSpPr txBox="1"/>
          <p:nvPr>
            <p:ph hasCustomPrompt="1" type="title"/>
          </p:nvPr>
        </p:nvSpPr>
        <p:spPr>
          <a:xfrm>
            <a:off x="720100" y="2044900"/>
            <a:ext cx="7703700" cy="15408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12000"/>
              <a:buNone/>
              <a:defRPr sz="12000">
                <a:solidFill>
                  <a:srgbClr val="FFFCEB"/>
                </a:solidFill>
              </a:defRPr>
            </a:lvl1pPr>
            <a:lvl2pPr lvl="1" algn="ctr">
              <a:lnSpc>
                <a:spcPct val="100000"/>
              </a:lnSpc>
              <a:spcBef>
                <a:spcPts val="0"/>
              </a:spcBef>
              <a:spcAft>
                <a:spcPts val="0"/>
              </a:spcAft>
              <a:buClr>
                <a:srgbClr val="FFFCEB"/>
              </a:buClr>
              <a:buSzPts val="12000"/>
              <a:buNone/>
              <a:defRPr sz="12000">
                <a:solidFill>
                  <a:srgbClr val="FFFCEB"/>
                </a:solidFill>
              </a:defRPr>
            </a:lvl2pPr>
            <a:lvl3pPr lvl="2" algn="ctr">
              <a:lnSpc>
                <a:spcPct val="100000"/>
              </a:lnSpc>
              <a:spcBef>
                <a:spcPts val="0"/>
              </a:spcBef>
              <a:spcAft>
                <a:spcPts val="0"/>
              </a:spcAft>
              <a:buClr>
                <a:srgbClr val="FFFCEB"/>
              </a:buClr>
              <a:buSzPts val="12000"/>
              <a:buNone/>
              <a:defRPr sz="12000">
                <a:solidFill>
                  <a:srgbClr val="FFFCEB"/>
                </a:solidFill>
              </a:defRPr>
            </a:lvl3pPr>
            <a:lvl4pPr lvl="3" algn="ctr">
              <a:lnSpc>
                <a:spcPct val="100000"/>
              </a:lnSpc>
              <a:spcBef>
                <a:spcPts val="0"/>
              </a:spcBef>
              <a:spcAft>
                <a:spcPts val="0"/>
              </a:spcAft>
              <a:buClr>
                <a:srgbClr val="FFFCEB"/>
              </a:buClr>
              <a:buSzPts val="12000"/>
              <a:buNone/>
              <a:defRPr sz="12000">
                <a:solidFill>
                  <a:srgbClr val="FFFCEB"/>
                </a:solidFill>
              </a:defRPr>
            </a:lvl4pPr>
            <a:lvl5pPr lvl="4" algn="ctr">
              <a:lnSpc>
                <a:spcPct val="100000"/>
              </a:lnSpc>
              <a:spcBef>
                <a:spcPts val="0"/>
              </a:spcBef>
              <a:spcAft>
                <a:spcPts val="0"/>
              </a:spcAft>
              <a:buClr>
                <a:srgbClr val="FFFCEB"/>
              </a:buClr>
              <a:buSzPts val="12000"/>
              <a:buNone/>
              <a:defRPr sz="12000">
                <a:solidFill>
                  <a:srgbClr val="FFFCEB"/>
                </a:solidFill>
              </a:defRPr>
            </a:lvl5pPr>
            <a:lvl6pPr lvl="5" algn="ctr">
              <a:lnSpc>
                <a:spcPct val="100000"/>
              </a:lnSpc>
              <a:spcBef>
                <a:spcPts val="0"/>
              </a:spcBef>
              <a:spcAft>
                <a:spcPts val="0"/>
              </a:spcAft>
              <a:buClr>
                <a:srgbClr val="FFFCEB"/>
              </a:buClr>
              <a:buSzPts val="12000"/>
              <a:buNone/>
              <a:defRPr sz="12000">
                <a:solidFill>
                  <a:srgbClr val="FFFCEB"/>
                </a:solidFill>
              </a:defRPr>
            </a:lvl6pPr>
            <a:lvl7pPr lvl="6" algn="ctr">
              <a:lnSpc>
                <a:spcPct val="100000"/>
              </a:lnSpc>
              <a:spcBef>
                <a:spcPts val="0"/>
              </a:spcBef>
              <a:spcAft>
                <a:spcPts val="0"/>
              </a:spcAft>
              <a:buClr>
                <a:srgbClr val="FFFCEB"/>
              </a:buClr>
              <a:buSzPts val="12000"/>
              <a:buNone/>
              <a:defRPr sz="12000">
                <a:solidFill>
                  <a:srgbClr val="FFFCEB"/>
                </a:solidFill>
              </a:defRPr>
            </a:lvl7pPr>
            <a:lvl8pPr lvl="7" algn="ctr">
              <a:lnSpc>
                <a:spcPct val="100000"/>
              </a:lnSpc>
              <a:spcBef>
                <a:spcPts val="0"/>
              </a:spcBef>
              <a:spcAft>
                <a:spcPts val="0"/>
              </a:spcAft>
              <a:buClr>
                <a:srgbClr val="FFFCEB"/>
              </a:buClr>
              <a:buSzPts val="12000"/>
              <a:buNone/>
              <a:defRPr sz="12000">
                <a:solidFill>
                  <a:srgbClr val="FFFCEB"/>
                </a:solidFill>
              </a:defRPr>
            </a:lvl8pPr>
            <a:lvl9pPr lvl="8" algn="ctr">
              <a:lnSpc>
                <a:spcPct val="100000"/>
              </a:lnSpc>
              <a:spcBef>
                <a:spcPts val="0"/>
              </a:spcBef>
              <a:spcAft>
                <a:spcPts val="0"/>
              </a:spcAft>
              <a:buClr>
                <a:srgbClr val="FFFCEB"/>
              </a:buClr>
              <a:buSzPts val="12000"/>
              <a:buNone/>
              <a:defRPr sz="12000">
                <a:solidFill>
                  <a:srgbClr val="FFFCEB"/>
                </a:solidFill>
              </a:defRPr>
            </a:lvl9pPr>
          </a:lstStyle>
          <a:p>
            <a:r>
              <a:t>xx%</a:t>
            </a:r>
          </a:p>
        </p:txBody>
      </p:sp>
      <p:sp>
        <p:nvSpPr>
          <p:cNvPr id="115" name="Google Shape;115;p72"/>
          <p:cNvSpPr txBox="1"/>
          <p:nvPr>
            <p:ph idx="1" type="subTitle"/>
          </p:nvPr>
        </p:nvSpPr>
        <p:spPr>
          <a:xfrm>
            <a:off x="726500" y="3749900"/>
            <a:ext cx="7697400" cy="46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116" name="Google Shape;116;p72"/>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7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19" name="Google Shape;119;p73"/>
          <p:cNvSpPr txBox="1"/>
          <p:nvPr>
            <p:ph idx="1" type="subTitle"/>
          </p:nvPr>
        </p:nvSpPr>
        <p:spPr>
          <a:xfrm>
            <a:off x="72000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20" name="Google Shape;120;p73"/>
          <p:cNvSpPr txBox="1"/>
          <p:nvPr>
            <p:ph idx="2" type="subTitle"/>
          </p:nvPr>
        </p:nvSpPr>
        <p:spPr>
          <a:xfrm>
            <a:off x="72000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21" name="Google Shape;121;p73"/>
          <p:cNvSpPr txBox="1"/>
          <p:nvPr>
            <p:ph idx="3" type="subTitle"/>
          </p:nvPr>
        </p:nvSpPr>
        <p:spPr>
          <a:xfrm>
            <a:off x="335085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22" name="Google Shape;122;p73"/>
          <p:cNvSpPr txBox="1"/>
          <p:nvPr>
            <p:ph idx="4" type="subTitle"/>
          </p:nvPr>
        </p:nvSpPr>
        <p:spPr>
          <a:xfrm>
            <a:off x="335085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23" name="Google Shape;123;p73"/>
          <p:cNvSpPr txBox="1"/>
          <p:nvPr>
            <p:ph idx="5" type="subTitle"/>
          </p:nvPr>
        </p:nvSpPr>
        <p:spPr>
          <a:xfrm>
            <a:off x="598170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24" name="Google Shape;124;p73"/>
          <p:cNvSpPr txBox="1"/>
          <p:nvPr>
            <p:ph idx="6" type="subTitle"/>
          </p:nvPr>
        </p:nvSpPr>
        <p:spPr>
          <a:xfrm>
            <a:off x="598170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125" name="Google Shape;125;p73"/>
          <p:cNvSpPr txBox="1"/>
          <p:nvPr>
            <p:ph idx="7" type="title"/>
          </p:nvPr>
        </p:nvSpPr>
        <p:spPr>
          <a:xfrm>
            <a:off x="720100" y="1486600"/>
            <a:ext cx="2442300" cy="15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8000"/>
              <a:buNone/>
              <a:defRPr sz="8000">
                <a:solidFill>
                  <a:srgbClr val="FFFCEB"/>
                </a:solidFill>
              </a:defRPr>
            </a:lvl1pPr>
            <a:lvl2pPr lvl="1" algn="ctr">
              <a:lnSpc>
                <a:spcPct val="100000"/>
              </a:lnSpc>
              <a:spcBef>
                <a:spcPts val="0"/>
              </a:spcBef>
              <a:spcAft>
                <a:spcPts val="0"/>
              </a:spcAft>
              <a:buClr>
                <a:srgbClr val="FFFCEB"/>
              </a:buClr>
              <a:buSzPts val="8000"/>
              <a:buNone/>
              <a:defRPr sz="8000">
                <a:solidFill>
                  <a:srgbClr val="FFFCEB"/>
                </a:solidFill>
              </a:defRPr>
            </a:lvl2pPr>
            <a:lvl3pPr lvl="2" algn="ctr">
              <a:lnSpc>
                <a:spcPct val="100000"/>
              </a:lnSpc>
              <a:spcBef>
                <a:spcPts val="0"/>
              </a:spcBef>
              <a:spcAft>
                <a:spcPts val="0"/>
              </a:spcAft>
              <a:buClr>
                <a:srgbClr val="FFFCEB"/>
              </a:buClr>
              <a:buSzPts val="8000"/>
              <a:buNone/>
              <a:defRPr sz="8000">
                <a:solidFill>
                  <a:srgbClr val="FFFCEB"/>
                </a:solidFill>
              </a:defRPr>
            </a:lvl3pPr>
            <a:lvl4pPr lvl="3" algn="ctr">
              <a:lnSpc>
                <a:spcPct val="100000"/>
              </a:lnSpc>
              <a:spcBef>
                <a:spcPts val="0"/>
              </a:spcBef>
              <a:spcAft>
                <a:spcPts val="0"/>
              </a:spcAft>
              <a:buClr>
                <a:srgbClr val="FFFCEB"/>
              </a:buClr>
              <a:buSzPts val="8000"/>
              <a:buNone/>
              <a:defRPr sz="8000">
                <a:solidFill>
                  <a:srgbClr val="FFFCEB"/>
                </a:solidFill>
              </a:defRPr>
            </a:lvl4pPr>
            <a:lvl5pPr lvl="4" algn="ctr">
              <a:lnSpc>
                <a:spcPct val="100000"/>
              </a:lnSpc>
              <a:spcBef>
                <a:spcPts val="0"/>
              </a:spcBef>
              <a:spcAft>
                <a:spcPts val="0"/>
              </a:spcAft>
              <a:buClr>
                <a:srgbClr val="FFFCEB"/>
              </a:buClr>
              <a:buSzPts val="8000"/>
              <a:buNone/>
              <a:defRPr sz="8000">
                <a:solidFill>
                  <a:srgbClr val="FFFCEB"/>
                </a:solidFill>
              </a:defRPr>
            </a:lvl5pPr>
            <a:lvl6pPr lvl="5" algn="ctr">
              <a:lnSpc>
                <a:spcPct val="100000"/>
              </a:lnSpc>
              <a:spcBef>
                <a:spcPts val="0"/>
              </a:spcBef>
              <a:spcAft>
                <a:spcPts val="0"/>
              </a:spcAft>
              <a:buClr>
                <a:srgbClr val="FFFCEB"/>
              </a:buClr>
              <a:buSzPts val="8000"/>
              <a:buNone/>
              <a:defRPr sz="8000">
                <a:solidFill>
                  <a:srgbClr val="FFFCEB"/>
                </a:solidFill>
              </a:defRPr>
            </a:lvl6pPr>
            <a:lvl7pPr lvl="6" algn="ctr">
              <a:lnSpc>
                <a:spcPct val="100000"/>
              </a:lnSpc>
              <a:spcBef>
                <a:spcPts val="0"/>
              </a:spcBef>
              <a:spcAft>
                <a:spcPts val="0"/>
              </a:spcAft>
              <a:buClr>
                <a:srgbClr val="FFFCEB"/>
              </a:buClr>
              <a:buSzPts val="8000"/>
              <a:buNone/>
              <a:defRPr sz="8000">
                <a:solidFill>
                  <a:srgbClr val="FFFCEB"/>
                </a:solidFill>
              </a:defRPr>
            </a:lvl7pPr>
            <a:lvl8pPr lvl="7" algn="ctr">
              <a:lnSpc>
                <a:spcPct val="100000"/>
              </a:lnSpc>
              <a:spcBef>
                <a:spcPts val="0"/>
              </a:spcBef>
              <a:spcAft>
                <a:spcPts val="0"/>
              </a:spcAft>
              <a:buClr>
                <a:srgbClr val="FFFCEB"/>
              </a:buClr>
              <a:buSzPts val="8000"/>
              <a:buNone/>
              <a:defRPr sz="8000">
                <a:solidFill>
                  <a:srgbClr val="FFFCEB"/>
                </a:solidFill>
              </a:defRPr>
            </a:lvl8pPr>
            <a:lvl9pPr lvl="8" algn="ctr">
              <a:lnSpc>
                <a:spcPct val="100000"/>
              </a:lnSpc>
              <a:spcBef>
                <a:spcPts val="0"/>
              </a:spcBef>
              <a:spcAft>
                <a:spcPts val="0"/>
              </a:spcAft>
              <a:buClr>
                <a:srgbClr val="FFFCEB"/>
              </a:buClr>
              <a:buSzPts val="8000"/>
              <a:buNone/>
              <a:defRPr sz="8000">
                <a:solidFill>
                  <a:srgbClr val="FFFCEB"/>
                </a:solidFill>
              </a:defRPr>
            </a:lvl9pPr>
          </a:lstStyle>
          <a:p/>
        </p:txBody>
      </p:sp>
      <p:sp>
        <p:nvSpPr>
          <p:cNvPr id="126" name="Google Shape;126;p73"/>
          <p:cNvSpPr txBox="1"/>
          <p:nvPr>
            <p:ph idx="8" type="title"/>
          </p:nvPr>
        </p:nvSpPr>
        <p:spPr>
          <a:xfrm>
            <a:off x="3350850" y="1486600"/>
            <a:ext cx="2442300" cy="15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8000"/>
              <a:buNone/>
              <a:defRPr sz="8000">
                <a:solidFill>
                  <a:srgbClr val="FFFCEB"/>
                </a:solidFill>
              </a:defRPr>
            </a:lvl1pPr>
            <a:lvl2pPr lvl="1" algn="ctr">
              <a:lnSpc>
                <a:spcPct val="100000"/>
              </a:lnSpc>
              <a:spcBef>
                <a:spcPts val="0"/>
              </a:spcBef>
              <a:spcAft>
                <a:spcPts val="0"/>
              </a:spcAft>
              <a:buClr>
                <a:srgbClr val="FFFCEB"/>
              </a:buClr>
              <a:buSzPts val="8000"/>
              <a:buNone/>
              <a:defRPr sz="8000">
                <a:solidFill>
                  <a:srgbClr val="FFFCEB"/>
                </a:solidFill>
              </a:defRPr>
            </a:lvl2pPr>
            <a:lvl3pPr lvl="2" algn="ctr">
              <a:lnSpc>
                <a:spcPct val="100000"/>
              </a:lnSpc>
              <a:spcBef>
                <a:spcPts val="0"/>
              </a:spcBef>
              <a:spcAft>
                <a:spcPts val="0"/>
              </a:spcAft>
              <a:buClr>
                <a:srgbClr val="FFFCEB"/>
              </a:buClr>
              <a:buSzPts val="8000"/>
              <a:buNone/>
              <a:defRPr sz="8000">
                <a:solidFill>
                  <a:srgbClr val="FFFCEB"/>
                </a:solidFill>
              </a:defRPr>
            </a:lvl3pPr>
            <a:lvl4pPr lvl="3" algn="ctr">
              <a:lnSpc>
                <a:spcPct val="100000"/>
              </a:lnSpc>
              <a:spcBef>
                <a:spcPts val="0"/>
              </a:spcBef>
              <a:spcAft>
                <a:spcPts val="0"/>
              </a:spcAft>
              <a:buClr>
                <a:srgbClr val="FFFCEB"/>
              </a:buClr>
              <a:buSzPts val="8000"/>
              <a:buNone/>
              <a:defRPr sz="8000">
                <a:solidFill>
                  <a:srgbClr val="FFFCEB"/>
                </a:solidFill>
              </a:defRPr>
            </a:lvl4pPr>
            <a:lvl5pPr lvl="4" algn="ctr">
              <a:lnSpc>
                <a:spcPct val="100000"/>
              </a:lnSpc>
              <a:spcBef>
                <a:spcPts val="0"/>
              </a:spcBef>
              <a:spcAft>
                <a:spcPts val="0"/>
              </a:spcAft>
              <a:buClr>
                <a:srgbClr val="FFFCEB"/>
              </a:buClr>
              <a:buSzPts val="8000"/>
              <a:buNone/>
              <a:defRPr sz="8000">
                <a:solidFill>
                  <a:srgbClr val="FFFCEB"/>
                </a:solidFill>
              </a:defRPr>
            </a:lvl5pPr>
            <a:lvl6pPr lvl="5" algn="ctr">
              <a:lnSpc>
                <a:spcPct val="100000"/>
              </a:lnSpc>
              <a:spcBef>
                <a:spcPts val="0"/>
              </a:spcBef>
              <a:spcAft>
                <a:spcPts val="0"/>
              </a:spcAft>
              <a:buClr>
                <a:srgbClr val="FFFCEB"/>
              </a:buClr>
              <a:buSzPts val="8000"/>
              <a:buNone/>
              <a:defRPr sz="8000">
                <a:solidFill>
                  <a:srgbClr val="FFFCEB"/>
                </a:solidFill>
              </a:defRPr>
            </a:lvl6pPr>
            <a:lvl7pPr lvl="6" algn="ctr">
              <a:lnSpc>
                <a:spcPct val="100000"/>
              </a:lnSpc>
              <a:spcBef>
                <a:spcPts val="0"/>
              </a:spcBef>
              <a:spcAft>
                <a:spcPts val="0"/>
              </a:spcAft>
              <a:buClr>
                <a:srgbClr val="FFFCEB"/>
              </a:buClr>
              <a:buSzPts val="8000"/>
              <a:buNone/>
              <a:defRPr sz="8000">
                <a:solidFill>
                  <a:srgbClr val="FFFCEB"/>
                </a:solidFill>
              </a:defRPr>
            </a:lvl7pPr>
            <a:lvl8pPr lvl="7" algn="ctr">
              <a:lnSpc>
                <a:spcPct val="100000"/>
              </a:lnSpc>
              <a:spcBef>
                <a:spcPts val="0"/>
              </a:spcBef>
              <a:spcAft>
                <a:spcPts val="0"/>
              </a:spcAft>
              <a:buClr>
                <a:srgbClr val="FFFCEB"/>
              </a:buClr>
              <a:buSzPts val="8000"/>
              <a:buNone/>
              <a:defRPr sz="8000">
                <a:solidFill>
                  <a:srgbClr val="FFFCEB"/>
                </a:solidFill>
              </a:defRPr>
            </a:lvl8pPr>
            <a:lvl9pPr lvl="8" algn="ctr">
              <a:lnSpc>
                <a:spcPct val="100000"/>
              </a:lnSpc>
              <a:spcBef>
                <a:spcPts val="0"/>
              </a:spcBef>
              <a:spcAft>
                <a:spcPts val="0"/>
              </a:spcAft>
              <a:buClr>
                <a:srgbClr val="FFFCEB"/>
              </a:buClr>
              <a:buSzPts val="8000"/>
              <a:buNone/>
              <a:defRPr sz="8000">
                <a:solidFill>
                  <a:srgbClr val="FFFCEB"/>
                </a:solidFill>
              </a:defRPr>
            </a:lvl9pPr>
          </a:lstStyle>
          <a:p/>
        </p:txBody>
      </p:sp>
      <p:sp>
        <p:nvSpPr>
          <p:cNvPr id="127" name="Google Shape;127;p73"/>
          <p:cNvSpPr txBox="1"/>
          <p:nvPr>
            <p:ph idx="9" type="title"/>
          </p:nvPr>
        </p:nvSpPr>
        <p:spPr>
          <a:xfrm>
            <a:off x="5981600" y="1486600"/>
            <a:ext cx="2442300" cy="15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8000"/>
              <a:buNone/>
              <a:defRPr sz="8000">
                <a:solidFill>
                  <a:srgbClr val="FFFCEB"/>
                </a:solidFill>
              </a:defRPr>
            </a:lvl1pPr>
            <a:lvl2pPr lvl="1" algn="ctr">
              <a:lnSpc>
                <a:spcPct val="100000"/>
              </a:lnSpc>
              <a:spcBef>
                <a:spcPts val="0"/>
              </a:spcBef>
              <a:spcAft>
                <a:spcPts val="0"/>
              </a:spcAft>
              <a:buClr>
                <a:srgbClr val="FFFCEB"/>
              </a:buClr>
              <a:buSzPts val="8000"/>
              <a:buNone/>
              <a:defRPr sz="8000">
                <a:solidFill>
                  <a:srgbClr val="FFFCEB"/>
                </a:solidFill>
              </a:defRPr>
            </a:lvl2pPr>
            <a:lvl3pPr lvl="2" algn="ctr">
              <a:lnSpc>
                <a:spcPct val="100000"/>
              </a:lnSpc>
              <a:spcBef>
                <a:spcPts val="0"/>
              </a:spcBef>
              <a:spcAft>
                <a:spcPts val="0"/>
              </a:spcAft>
              <a:buClr>
                <a:srgbClr val="FFFCEB"/>
              </a:buClr>
              <a:buSzPts val="8000"/>
              <a:buNone/>
              <a:defRPr sz="8000">
                <a:solidFill>
                  <a:srgbClr val="FFFCEB"/>
                </a:solidFill>
              </a:defRPr>
            </a:lvl3pPr>
            <a:lvl4pPr lvl="3" algn="ctr">
              <a:lnSpc>
                <a:spcPct val="100000"/>
              </a:lnSpc>
              <a:spcBef>
                <a:spcPts val="0"/>
              </a:spcBef>
              <a:spcAft>
                <a:spcPts val="0"/>
              </a:spcAft>
              <a:buClr>
                <a:srgbClr val="FFFCEB"/>
              </a:buClr>
              <a:buSzPts val="8000"/>
              <a:buNone/>
              <a:defRPr sz="8000">
                <a:solidFill>
                  <a:srgbClr val="FFFCEB"/>
                </a:solidFill>
              </a:defRPr>
            </a:lvl4pPr>
            <a:lvl5pPr lvl="4" algn="ctr">
              <a:lnSpc>
                <a:spcPct val="100000"/>
              </a:lnSpc>
              <a:spcBef>
                <a:spcPts val="0"/>
              </a:spcBef>
              <a:spcAft>
                <a:spcPts val="0"/>
              </a:spcAft>
              <a:buClr>
                <a:srgbClr val="FFFCEB"/>
              </a:buClr>
              <a:buSzPts val="8000"/>
              <a:buNone/>
              <a:defRPr sz="8000">
                <a:solidFill>
                  <a:srgbClr val="FFFCEB"/>
                </a:solidFill>
              </a:defRPr>
            </a:lvl5pPr>
            <a:lvl6pPr lvl="5" algn="ctr">
              <a:lnSpc>
                <a:spcPct val="100000"/>
              </a:lnSpc>
              <a:spcBef>
                <a:spcPts val="0"/>
              </a:spcBef>
              <a:spcAft>
                <a:spcPts val="0"/>
              </a:spcAft>
              <a:buClr>
                <a:srgbClr val="FFFCEB"/>
              </a:buClr>
              <a:buSzPts val="8000"/>
              <a:buNone/>
              <a:defRPr sz="8000">
                <a:solidFill>
                  <a:srgbClr val="FFFCEB"/>
                </a:solidFill>
              </a:defRPr>
            </a:lvl6pPr>
            <a:lvl7pPr lvl="6" algn="ctr">
              <a:lnSpc>
                <a:spcPct val="100000"/>
              </a:lnSpc>
              <a:spcBef>
                <a:spcPts val="0"/>
              </a:spcBef>
              <a:spcAft>
                <a:spcPts val="0"/>
              </a:spcAft>
              <a:buClr>
                <a:srgbClr val="FFFCEB"/>
              </a:buClr>
              <a:buSzPts val="8000"/>
              <a:buNone/>
              <a:defRPr sz="8000">
                <a:solidFill>
                  <a:srgbClr val="FFFCEB"/>
                </a:solidFill>
              </a:defRPr>
            </a:lvl7pPr>
            <a:lvl8pPr lvl="7" algn="ctr">
              <a:lnSpc>
                <a:spcPct val="100000"/>
              </a:lnSpc>
              <a:spcBef>
                <a:spcPts val="0"/>
              </a:spcBef>
              <a:spcAft>
                <a:spcPts val="0"/>
              </a:spcAft>
              <a:buClr>
                <a:srgbClr val="FFFCEB"/>
              </a:buClr>
              <a:buSzPts val="8000"/>
              <a:buNone/>
              <a:defRPr sz="8000">
                <a:solidFill>
                  <a:srgbClr val="FFFCEB"/>
                </a:solidFill>
              </a:defRPr>
            </a:lvl8pPr>
            <a:lvl9pPr lvl="8" algn="ctr">
              <a:lnSpc>
                <a:spcPct val="100000"/>
              </a:lnSpc>
              <a:spcBef>
                <a:spcPts val="0"/>
              </a:spcBef>
              <a:spcAft>
                <a:spcPts val="0"/>
              </a:spcAft>
              <a:buClr>
                <a:srgbClr val="FFFCEB"/>
              </a:buClr>
              <a:buSzPts val="8000"/>
              <a:buNone/>
              <a:defRPr sz="8000">
                <a:solidFill>
                  <a:srgbClr val="FFFCEB"/>
                </a:solidFill>
              </a:defRPr>
            </a:lvl9pPr>
          </a:lstStyle>
          <a:p/>
        </p:txBody>
      </p:sp>
      <p:pic>
        <p:nvPicPr>
          <p:cNvPr id="128" name="Google Shape;128;p73"/>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a:lvl2pPr>
            <a:lvl3pPr lvl="2" algn="ctr">
              <a:lnSpc>
                <a:spcPct val="100000"/>
              </a:lnSpc>
              <a:spcBef>
                <a:spcPts val="0"/>
              </a:spcBef>
              <a:spcAft>
                <a:spcPts val="0"/>
              </a:spcAft>
              <a:buSzPts val="4000"/>
              <a:buNone/>
              <a:defRPr/>
            </a:lvl3pPr>
            <a:lvl4pPr lvl="3" algn="ctr">
              <a:lnSpc>
                <a:spcPct val="100000"/>
              </a:lnSpc>
              <a:spcBef>
                <a:spcPts val="0"/>
              </a:spcBef>
              <a:spcAft>
                <a:spcPts val="0"/>
              </a:spcAft>
              <a:buSzPts val="4000"/>
              <a:buNone/>
              <a:defRPr/>
            </a:lvl4pPr>
            <a:lvl5pPr lvl="4" algn="ctr">
              <a:lnSpc>
                <a:spcPct val="100000"/>
              </a:lnSpc>
              <a:spcBef>
                <a:spcPts val="0"/>
              </a:spcBef>
              <a:spcAft>
                <a:spcPts val="0"/>
              </a:spcAft>
              <a:buSzPts val="4000"/>
              <a:buNone/>
              <a:defRPr/>
            </a:lvl5pPr>
            <a:lvl6pPr lvl="5" algn="ctr">
              <a:lnSpc>
                <a:spcPct val="100000"/>
              </a:lnSpc>
              <a:spcBef>
                <a:spcPts val="0"/>
              </a:spcBef>
              <a:spcAft>
                <a:spcPts val="0"/>
              </a:spcAft>
              <a:buSzPts val="4000"/>
              <a:buNone/>
              <a:defRPr/>
            </a:lvl6pPr>
            <a:lvl7pPr lvl="6" algn="ctr">
              <a:lnSpc>
                <a:spcPct val="100000"/>
              </a:lnSpc>
              <a:spcBef>
                <a:spcPts val="0"/>
              </a:spcBef>
              <a:spcAft>
                <a:spcPts val="0"/>
              </a:spcAft>
              <a:buSzPts val="4000"/>
              <a:buNone/>
              <a:defRPr/>
            </a:lvl7pPr>
            <a:lvl8pPr lvl="7" algn="ctr">
              <a:lnSpc>
                <a:spcPct val="100000"/>
              </a:lnSpc>
              <a:spcBef>
                <a:spcPts val="0"/>
              </a:spcBef>
              <a:spcAft>
                <a:spcPts val="0"/>
              </a:spcAft>
              <a:buSzPts val="4000"/>
              <a:buNone/>
              <a:defRPr/>
            </a:lvl8pPr>
            <a:lvl9pPr lvl="8" algn="ctr">
              <a:lnSpc>
                <a:spcPct val="100000"/>
              </a:lnSpc>
              <a:spcBef>
                <a:spcPts val="0"/>
              </a:spcBef>
              <a:spcAft>
                <a:spcPts val="0"/>
              </a:spcAft>
              <a:buSzPts val="4000"/>
              <a:buNone/>
              <a:defRPr/>
            </a:lvl9pPr>
          </a:lstStyle>
          <a:p/>
        </p:txBody>
      </p:sp>
      <p:sp>
        <p:nvSpPr>
          <p:cNvPr id="15" name="Google Shape;15;p56"/>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298450" lvl="0" marL="457200" algn="l">
              <a:lnSpc>
                <a:spcPct val="100000"/>
              </a:lnSpc>
              <a:spcBef>
                <a:spcPts val="0"/>
              </a:spcBef>
              <a:spcAft>
                <a:spcPts val="0"/>
              </a:spcAft>
              <a:buSzPts val="1100"/>
              <a:buAutoNum type="arabicPeriod"/>
              <a:defRPr sz="1200"/>
            </a:lvl1pPr>
            <a:lvl2pPr indent="-298450" lvl="1" marL="914400" algn="l">
              <a:lnSpc>
                <a:spcPct val="100000"/>
              </a:lnSpc>
              <a:spcBef>
                <a:spcPts val="0"/>
              </a:spcBef>
              <a:spcAft>
                <a:spcPts val="0"/>
              </a:spcAft>
              <a:buSzPts val="1100"/>
              <a:buFont typeface="Arial"/>
              <a:buAutoNum type="alphaLcPeriod"/>
              <a:defRPr/>
            </a:lvl2pPr>
            <a:lvl3pPr indent="-298450" lvl="2" marL="1371600" algn="l">
              <a:lnSpc>
                <a:spcPct val="100000"/>
              </a:lnSpc>
              <a:spcBef>
                <a:spcPts val="0"/>
              </a:spcBef>
              <a:spcAft>
                <a:spcPts val="0"/>
              </a:spcAft>
              <a:buSzPts val="1100"/>
              <a:buFont typeface="Arial"/>
              <a:buAutoNum type="romanLcPeriod"/>
              <a:defRPr/>
            </a:lvl3pPr>
            <a:lvl4pPr indent="-298450" lvl="3" marL="1828800" algn="l">
              <a:lnSpc>
                <a:spcPct val="100000"/>
              </a:lnSpc>
              <a:spcBef>
                <a:spcPts val="0"/>
              </a:spcBef>
              <a:spcAft>
                <a:spcPts val="0"/>
              </a:spcAft>
              <a:buSzPts val="1100"/>
              <a:buFont typeface="Arial"/>
              <a:buAutoNum type="arabicPeriod"/>
              <a:defRPr/>
            </a:lvl4pPr>
            <a:lvl5pPr indent="-298450" lvl="4" marL="2286000" algn="l">
              <a:lnSpc>
                <a:spcPct val="100000"/>
              </a:lnSpc>
              <a:spcBef>
                <a:spcPts val="0"/>
              </a:spcBef>
              <a:spcAft>
                <a:spcPts val="0"/>
              </a:spcAft>
              <a:buSzPts val="1100"/>
              <a:buFont typeface="Arial"/>
              <a:buAutoNum type="alphaLcPeriod"/>
              <a:defRPr/>
            </a:lvl5pPr>
            <a:lvl6pPr indent="-298450" lvl="5" marL="2743200" algn="l">
              <a:lnSpc>
                <a:spcPct val="100000"/>
              </a:lnSpc>
              <a:spcBef>
                <a:spcPts val="0"/>
              </a:spcBef>
              <a:spcAft>
                <a:spcPts val="0"/>
              </a:spcAft>
              <a:buSzPts val="1100"/>
              <a:buFont typeface="Arial"/>
              <a:buAutoNum type="romanLcPeriod"/>
              <a:defRPr/>
            </a:lvl6pPr>
            <a:lvl7pPr indent="-298450" lvl="6" marL="3200400" algn="l">
              <a:lnSpc>
                <a:spcPct val="100000"/>
              </a:lnSpc>
              <a:spcBef>
                <a:spcPts val="0"/>
              </a:spcBef>
              <a:spcAft>
                <a:spcPts val="0"/>
              </a:spcAft>
              <a:buSzPts val="1100"/>
              <a:buFont typeface="Arial"/>
              <a:buAutoNum type="arabicPeriod"/>
              <a:defRPr/>
            </a:lvl7pPr>
            <a:lvl8pPr indent="-298450" lvl="7" marL="3657600" algn="l">
              <a:lnSpc>
                <a:spcPct val="100000"/>
              </a:lnSpc>
              <a:spcBef>
                <a:spcPts val="0"/>
              </a:spcBef>
              <a:spcAft>
                <a:spcPts val="0"/>
              </a:spcAft>
              <a:buSzPts val="1100"/>
              <a:buFont typeface="Arial"/>
              <a:buAutoNum type="alphaLcPeriod"/>
              <a:defRPr/>
            </a:lvl8pPr>
            <a:lvl9pPr indent="-298450" lvl="8" marL="4114800" algn="l">
              <a:lnSpc>
                <a:spcPct val="100000"/>
              </a:lnSpc>
              <a:spcBef>
                <a:spcPts val="0"/>
              </a:spcBef>
              <a:spcAft>
                <a:spcPts val="0"/>
              </a:spcAft>
              <a:buSzPts val="1100"/>
              <a:buFont typeface="Arial"/>
              <a:buAutoNum type="romanLcPeriod"/>
              <a:defRPr/>
            </a:lvl9pPr>
          </a:lstStyle>
          <a:p/>
        </p:txBody>
      </p:sp>
      <p:pic>
        <p:nvPicPr>
          <p:cNvPr id="16" name="Google Shape;16;p56"/>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2">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7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31" name="Google Shape;131;p74"/>
          <p:cNvSpPr txBox="1"/>
          <p:nvPr>
            <p:ph idx="1" type="subTitle"/>
          </p:nvPr>
        </p:nvSpPr>
        <p:spPr>
          <a:xfrm>
            <a:off x="1210650" y="1734675"/>
            <a:ext cx="3107700" cy="485700"/>
          </a:xfrm>
          <a:prstGeom prst="rect">
            <a:avLst/>
          </a:prstGeom>
          <a:solidFill>
            <a:srgbClr val="EE737D"/>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32" name="Google Shape;132;p74"/>
          <p:cNvSpPr txBox="1"/>
          <p:nvPr>
            <p:ph idx="2" type="subTitle"/>
          </p:nvPr>
        </p:nvSpPr>
        <p:spPr>
          <a:xfrm>
            <a:off x="1210650" y="2251975"/>
            <a:ext cx="3107700" cy="70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CEB"/>
              </a:buClr>
              <a:buSzPts val="1600"/>
              <a:buNone/>
              <a:defRPr>
                <a:solidFill>
                  <a:srgbClr val="FFFCEB"/>
                </a:solidFill>
              </a:defRPr>
            </a:lvl1pPr>
            <a:lvl2pPr lvl="1" algn="r">
              <a:lnSpc>
                <a:spcPct val="100000"/>
              </a:lnSpc>
              <a:spcBef>
                <a:spcPts val="0"/>
              </a:spcBef>
              <a:spcAft>
                <a:spcPts val="0"/>
              </a:spcAft>
              <a:buClr>
                <a:srgbClr val="FFFCEB"/>
              </a:buClr>
              <a:buSzPts val="1600"/>
              <a:buNone/>
              <a:defRPr>
                <a:solidFill>
                  <a:srgbClr val="FFFCEB"/>
                </a:solidFill>
              </a:defRPr>
            </a:lvl2pPr>
            <a:lvl3pPr lvl="2" algn="r">
              <a:lnSpc>
                <a:spcPct val="100000"/>
              </a:lnSpc>
              <a:spcBef>
                <a:spcPts val="0"/>
              </a:spcBef>
              <a:spcAft>
                <a:spcPts val="0"/>
              </a:spcAft>
              <a:buClr>
                <a:srgbClr val="FFFCEB"/>
              </a:buClr>
              <a:buSzPts val="1600"/>
              <a:buNone/>
              <a:defRPr>
                <a:solidFill>
                  <a:srgbClr val="FFFCEB"/>
                </a:solidFill>
              </a:defRPr>
            </a:lvl3pPr>
            <a:lvl4pPr lvl="3" algn="r">
              <a:lnSpc>
                <a:spcPct val="100000"/>
              </a:lnSpc>
              <a:spcBef>
                <a:spcPts val="0"/>
              </a:spcBef>
              <a:spcAft>
                <a:spcPts val="0"/>
              </a:spcAft>
              <a:buClr>
                <a:srgbClr val="FFFCEB"/>
              </a:buClr>
              <a:buSzPts val="1600"/>
              <a:buNone/>
              <a:defRPr>
                <a:solidFill>
                  <a:srgbClr val="FFFCEB"/>
                </a:solidFill>
              </a:defRPr>
            </a:lvl4pPr>
            <a:lvl5pPr lvl="4" algn="r">
              <a:lnSpc>
                <a:spcPct val="100000"/>
              </a:lnSpc>
              <a:spcBef>
                <a:spcPts val="0"/>
              </a:spcBef>
              <a:spcAft>
                <a:spcPts val="0"/>
              </a:spcAft>
              <a:buClr>
                <a:srgbClr val="FFFCEB"/>
              </a:buClr>
              <a:buSzPts val="1600"/>
              <a:buNone/>
              <a:defRPr>
                <a:solidFill>
                  <a:srgbClr val="FFFCEB"/>
                </a:solidFill>
              </a:defRPr>
            </a:lvl5pPr>
            <a:lvl6pPr lvl="5" algn="r">
              <a:lnSpc>
                <a:spcPct val="100000"/>
              </a:lnSpc>
              <a:spcBef>
                <a:spcPts val="0"/>
              </a:spcBef>
              <a:spcAft>
                <a:spcPts val="0"/>
              </a:spcAft>
              <a:buClr>
                <a:srgbClr val="FFFCEB"/>
              </a:buClr>
              <a:buSzPts val="1600"/>
              <a:buNone/>
              <a:defRPr>
                <a:solidFill>
                  <a:srgbClr val="FFFCEB"/>
                </a:solidFill>
              </a:defRPr>
            </a:lvl6pPr>
            <a:lvl7pPr lvl="6" algn="r">
              <a:lnSpc>
                <a:spcPct val="100000"/>
              </a:lnSpc>
              <a:spcBef>
                <a:spcPts val="0"/>
              </a:spcBef>
              <a:spcAft>
                <a:spcPts val="0"/>
              </a:spcAft>
              <a:buClr>
                <a:srgbClr val="FFFCEB"/>
              </a:buClr>
              <a:buSzPts val="1600"/>
              <a:buNone/>
              <a:defRPr>
                <a:solidFill>
                  <a:srgbClr val="FFFCEB"/>
                </a:solidFill>
              </a:defRPr>
            </a:lvl7pPr>
            <a:lvl8pPr lvl="7" algn="r">
              <a:lnSpc>
                <a:spcPct val="100000"/>
              </a:lnSpc>
              <a:spcBef>
                <a:spcPts val="0"/>
              </a:spcBef>
              <a:spcAft>
                <a:spcPts val="0"/>
              </a:spcAft>
              <a:buClr>
                <a:srgbClr val="FFFCEB"/>
              </a:buClr>
              <a:buSzPts val="1600"/>
              <a:buNone/>
              <a:defRPr>
                <a:solidFill>
                  <a:srgbClr val="FFFCEB"/>
                </a:solidFill>
              </a:defRPr>
            </a:lvl8pPr>
            <a:lvl9pPr lvl="8" algn="r">
              <a:lnSpc>
                <a:spcPct val="100000"/>
              </a:lnSpc>
              <a:spcBef>
                <a:spcPts val="0"/>
              </a:spcBef>
              <a:spcAft>
                <a:spcPts val="0"/>
              </a:spcAft>
              <a:buClr>
                <a:srgbClr val="FFFCEB"/>
              </a:buClr>
              <a:buSzPts val="1600"/>
              <a:buNone/>
              <a:defRPr>
                <a:solidFill>
                  <a:srgbClr val="FFFCEB"/>
                </a:solidFill>
              </a:defRPr>
            </a:lvl9pPr>
          </a:lstStyle>
          <a:p/>
        </p:txBody>
      </p:sp>
      <p:sp>
        <p:nvSpPr>
          <p:cNvPr id="133" name="Google Shape;133;p74"/>
          <p:cNvSpPr txBox="1"/>
          <p:nvPr>
            <p:ph idx="3" type="subTitle"/>
          </p:nvPr>
        </p:nvSpPr>
        <p:spPr>
          <a:xfrm>
            <a:off x="4825650" y="3283375"/>
            <a:ext cx="3107700" cy="485700"/>
          </a:xfrm>
          <a:prstGeom prst="rect">
            <a:avLst/>
          </a:prstGeom>
          <a:solidFill>
            <a:srgbClr val="EE737D"/>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134" name="Google Shape;134;p74"/>
          <p:cNvSpPr txBox="1"/>
          <p:nvPr>
            <p:ph idx="4" type="subTitle"/>
          </p:nvPr>
        </p:nvSpPr>
        <p:spPr>
          <a:xfrm>
            <a:off x="4825650" y="3800675"/>
            <a:ext cx="3107700" cy="70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CEB"/>
              </a:buClr>
              <a:buSzPts val="1600"/>
              <a:buNone/>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pic>
        <p:nvPicPr>
          <p:cNvPr id="135" name="Google Shape;135;p74"/>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TWO_COLUMNS_2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7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38" name="Google Shape;138;p75"/>
          <p:cNvSpPr txBox="1"/>
          <p:nvPr>
            <p:ph idx="1" type="subTitle"/>
          </p:nvPr>
        </p:nvSpPr>
        <p:spPr>
          <a:xfrm>
            <a:off x="5151900" y="1653950"/>
            <a:ext cx="3043500" cy="271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139" name="Google Shape;139;p75"/>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TWO_COLUMNS_2_1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7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42" name="Google Shape;142;p76"/>
          <p:cNvSpPr txBox="1"/>
          <p:nvPr>
            <p:ph idx="1" type="subTitle"/>
          </p:nvPr>
        </p:nvSpPr>
        <p:spPr>
          <a:xfrm>
            <a:off x="1183350" y="1653950"/>
            <a:ext cx="3043500" cy="271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143" name="Google Shape;143;p76"/>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77"/>
          <p:cNvPicPr preferRelativeResize="0"/>
          <p:nvPr/>
        </p:nvPicPr>
        <p:blipFill rotWithShape="1">
          <a:blip r:embed="rId3">
            <a:alphaModFix/>
          </a:blip>
          <a:srcRect b="631" l="80107" r="0" t="622"/>
          <a:stretch/>
        </p:blipFill>
        <p:spPr>
          <a:xfrm>
            <a:off x="7331725" y="0"/>
            <a:ext cx="1812275" cy="5143500"/>
          </a:xfrm>
          <a:prstGeom prst="rect">
            <a:avLst/>
          </a:prstGeom>
          <a:noFill/>
          <a:ln>
            <a:noFill/>
          </a:ln>
        </p:spPr>
      </p:pic>
      <p:sp>
        <p:nvSpPr>
          <p:cNvPr id="146" name="Google Shape;146;p77"/>
          <p:cNvSpPr txBox="1"/>
          <p:nvPr>
            <p:ph type="ctrTitle"/>
          </p:nvPr>
        </p:nvSpPr>
        <p:spPr>
          <a:xfrm>
            <a:off x="720000" y="643500"/>
            <a:ext cx="3841500" cy="120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9000">
                <a:latin typeface="Bebas Neue"/>
                <a:ea typeface="Bebas Neue"/>
                <a:cs typeface="Bebas Neue"/>
                <a:sym typeface="Bebas Neue"/>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147" name="Google Shape;147;p77"/>
          <p:cNvSpPr txBox="1"/>
          <p:nvPr>
            <p:ph idx="1" type="subTitle"/>
          </p:nvPr>
        </p:nvSpPr>
        <p:spPr>
          <a:xfrm>
            <a:off x="720000" y="1832100"/>
            <a:ext cx="3841500" cy="4125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500"/>
              <a:buFont typeface="Bebas Neue"/>
              <a:buNone/>
              <a:defRPr sz="2500">
                <a:solidFill>
                  <a:srgbClr val="FFFCEB"/>
                </a:solidFill>
                <a:latin typeface="Bebas Neue"/>
                <a:ea typeface="Bebas Neue"/>
                <a:cs typeface="Bebas Neue"/>
                <a:sym typeface="Bebas Neue"/>
              </a:defRPr>
            </a:lvl1pPr>
            <a:lvl2pPr lvl="1"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148" name="Google Shape;148;p77"/>
          <p:cNvSpPr txBox="1"/>
          <p:nvPr>
            <p:ph idx="2" type="subTitle"/>
          </p:nvPr>
        </p:nvSpPr>
        <p:spPr>
          <a:xfrm>
            <a:off x="720000" y="2303725"/>
            <a:ext cx="3841500" cy="76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800"/>
              <a:buNone/>
              <a:defRPr>
                <a:solidFill>
                  <a:srgbClr val="FFFCEB"/>
                </a:solidFill>
                <a:latin typeface="M PLUS Rounded 1c"/>
                <a:ea typeface="M PLUS Rounded 1c"/>
                <a:cs typeface="M PLUS Rounded 1c"/>
                <a:sym typeface="M PLUS Rounded 1c"/>
              </a:defRPr>
            </a:lvl1pPr>
            <a:lvl2pPr lvl="1" algn="r">
              <a:lnSpc>
                <a:spcPct val="100000"/>
              </a:lnSpc>
              <a:spcBef>
                <a:spcPts val="0"/>
              </a:spcBef>
              <a:spcAft>
                <a:spcPts val="0"/>
              </a:spcAft>
              <a:buClr>
                <a:schemeClr val="dk1"/>
              </a:buClr>
              <a:buSzPts val="2800"/>
              <a:buNone/>
              <a:defRPr sz="2800">
                <a:solidFill>
                  <a:schemeClr val="dk1"/>
                </a:solidFill>
              </a:defRPr>
            </a:lvl2pPr>
            <a:lvl3pPr lvl="2" algn="r">
              <a:lnSpc>
                <a:spcPct val="100000"/>
              </a:lnSpc>
              <a:spcBef>
                <a:spcPts val="0"/>
              </a:spcBef>
              <a:spcAft>
                <a:spcPts val="0"/>
              </a:spcAft>
              <a:buClr>
                <a:schemeClr val="dk1"/>
              </a:buClr>
              <a:buSzPts val="2800"/>
              <a:buNone/>
              <a:defRPr sz="2800">
                <a:solidFill>
                  <a:schemeClr val="dk1"/>
                </a:solidFill>
              </a:defRPr>
            </a:lvl3pPr>
            <a:lvl4pPr lvl="3" algn="r">
              <a:lnSpc>
                <a:spcPct val="100000"/>
              </a:lnSpc>
              <a:spcBef>
                <a:spcPts val="0"/>
              </a:spcBef>
              <a:spcAft>
                <a:spcPts val="0"/>
              </a:spcAft>
              <a:buClr>
                <a:schemeClr val="dk1"/>
              </a:buClr>
              <a:buSzPts val="2800"/>
              <a:buNone/>
              <a:defRPr sz="2800">
                <a:solidFill>
                  <a:schemeClr val="dk1"/>
                </a:solidFill>
              </a:defRPr>
            </a:lvl4pPr>
            <a:lvl5pPr lvl="4" algn="r">
              <a:lnSpc>
                <a:spcPct val="100000"/>
              </a:lnSpc>
              <a:spcBef>
                <a:spcPts val="0"/>
              </a:spcBef>
              <a:spcAft>
                <a:spcPts val="0"/>
              </a:spcAft>
              <a:buClr>
                <a:schemeClr val="dk1"/>
              </a:buClr>
              <a:buSzPts val="2800"/>
              <a:buNone/>
              <a:defRPr sz="2800">
                <a:solidFill>
                  <a:schemeClr val="dk1"/>
                </a:solidFill>
              </a:defRPr>
            </a:lvl5pPr>
            <a:lvl6pPr lvl="5" algn="r">
              <a:lnSpc>
                <a:spcPct val="100000"/>
              </a:lnSpc>
              <a:spcBef>
                <a:spcPts val="0"/>
              </a:spcBef>
              <a:spcAft>
                <a:spcPts val="0"/>
              </a:spcAft>
              <a:buClr>
                <a:schemeClr val="dk1"/>
              </a:buClr>
              <a:buSzPts val="2800"/>
              <a:buNone/>
              <a:defRPr sz="2800">
                <a:solidFill>
                  <a:schemeClr val="dk1"/>
                </a:solidFill>
              </a:defRPr>
            </a:lvl6pPr>
            <a:lvl7pPr lvl="6" algn="r">
              <a:lnSpc>
                <a:spcPct val="100000"/>
              </a:lnSpc>
              <a:spcBef>
                <a:spcPts val="0"/>
              </a:spcBef>
              <a:spcAft>
                <a:spcPts val="0"/>
              </a:spcAft>
              <a:buClr>
                <a:schemeClr val="dk1"/>
              </a:buClr>
              <a:buSzPts val="2800"/>
              <a:buNone/>
              <a:defRPr sz="2800">
                <a:solidFill>
                  <a:schemeClr val="dk1"/>
                </a:solidFill>
              </a:defRPr>
            </a:lvl7pPr>
            <a:lvl8pPr lvl="7" algn="r">
              <a:lnSpc>
                <a:spcPct val="100000"/>
              </a:lnSpc>
              <a:spcBef>
                <a:spcPts val="0"/>
              </a:spcBef>
              <a:spcAft>
                <a:spcPts val="0"/>
              </a:spcAft>
              <a:buClr>
                <a:schemeClr val="dk1"/>
              </a:buClr>
              <a:buSzPts val="2800"/>
              <a:buNone/>
              <a:defRPr sz="2800">
                <a:solidFill>
                  <a:schemeClr val="dk1"/>
                </a:solidFill>
              </a:defRPr>
            </a:lvl8pPr>
            <a:lvl9pPr lvl="8" algn="r">
              <a:lnSpc>
                <a:spcPct val="100000"/>
              </a:lnSpc>
              <a:spcBef>
                <a:spcPts val="0"/>
              </a:spcBef>
              <a:spcAft>
                <a:spcPts val="0"/>
              </a:spcAft>
              <a:buClr>
                <a:schemeClr val="dk1"/>
              </a:buClr>
              <a:buSzPts val="2800"/>
              <a:buNone/>
              <a:defRPr sz="2800">
                <a:solidFill>
                  <a:schemeClr val="dk1"/>
                </a:solidFill>
              </a:defRPr>
            </a:lvl9pPr>
          </a:lstStyle>
          <a:p/>
        </p:txBody>
      </p:sp>
      <p:sp>
        <p:nvSpPr>
          <p:cNvPr id="149" name="Google Shape;149;p77"/>
          <p:cNvSpPr txBox="1"/>
          <p:nvPr/>
        </p:nvSpPr>
        <p:spPr>
          <a:xfrm>
            <a:off x="720000" y="3745250"/>
            <a:ext cx="4230300" cy="515100"/>
          </a:xfrm>
          <a:prstGeom prst="rect">
            <a:avLst/>
          </a:prstGeom>
          <a:noFill/>
          <a:ln>
            <a:noFill/>
          </a:ln>
        </p:spPr>
        <p:txBody>
          <a:bodyPr anchorCtr="0" anchor="t" bIns="91425" lIns="91425" spcFirstLastPara="1" rIns="91425" wrap="square" tIns="91425">
            <a:noAutofit/>
          </a:bodyPr>
          <a:lstStyle/>
          <a:p>
            <a:pPr indent="0" lvl="0" marL="0" marR="0" rtl="0" algn="l">
              <a:lnSpc>
                <a:spcPct val="120000"/>
              </a:lnSpc>
              <a:spcBef>
                <a:spcPts val="300"/>
              </a:spcBef>
              <a:spcAft>
                <a:spcPts val="0"/>
              </a:spcAft>
              <a:buClr>
                <a:srgbClr val="000000"/>
              </a:buClr>
              <a:buSzPts val="1000"/>
              <a:buFont typeface="Arial"/>
              <a:buNone/>
            </a:pPr>
            <a:r>
              <a:rPr b="1" i="0" lang="en" sz="1000" u="none" cap="none" strike="noStrike">
                <a:solidFill>
                  <a:schemeClr val="accent2"/>
                </a:solidFill>
                <a:latin typeface="M PLUS Rounded 1c"/>
                <a:ea typeface="M PLUS Rounded 1c"/>
                <a:cs typeface="M PLUS Rounded 1c"/>
                <a:sym typeface="M PLUS Rounded 1c"/>
              </a:rPr>
              <a:t>CREDITS:</a:t>
            </a:r>
            <a:r>
              <a:rPr b="0" i="0" lang="en" sz="1000" u="none" cap="none" strike="noStrike">
                <a:solidFill>
                  <a:schemeClr val="accent2"/>
                </a:solidFill>
                <a:latin typeface="M PLUS Rounded 1c"/>
                <a:ea typeface="M PLUS Rounded 1c"/>
                <a:cs typeface="M PLUS Rounded 1c"/>
                <a:sym typeface="M PLUS Rounded 1c"/>
              </a:rPr>
              <a:t> This presentation template was created by</a:t>
            </a:r>
            <a:r>
              <a:rPr b="0" i="0" lang="en" sz="1000" u="none" cap="none" strike="noStrike">
                <a:solidFill>
                  <a:schemeClr val="accent2"/>
                </a:solidFill>
                <a:uFill>
                  <a:noFill/>
                </a:uFill>
                <a:latin typeface="M PLUS Rounded 1c"/>
                <a:ea typeface="M PLUS Rounded 1c"/>
                <a:cs typeface="M PLUS Rounded 1c"/>
                <a:sym typeface="M PLUS Rounded 1c"/>
                <a:hlinkClick r:id="rId4">
                  <a:extLst>
                    <a:ext uri="{A12FA001-AC4F-418D-AE19-62706E023703}">
                      <ahyp:hlinkClr val="tx"/>
                    </a:ext>
                  </a:extLst>
                </a:hlinkClick>
              </a:rPr>
              <a:t> </a:t>
            </a:r>
            <a:r>
              <a:rPr b="1" i="0" lang="en" sz="1000" u="none" cap="none" strike="noStrike">
                <a:solidFill>
                  <a:schemeClr val="accent2"/>
                </a:solidFill>
                <a:uFill>
                  <a:noFill/>
                </a:uFill>
                <a:latin typeface="M PLUS Rounded 1c"/>
                <a:ea typeface="M PLUS Rounded 1c"/>
                <a:cs typeface="M PLUS Rounded 1c"/>
                <a:sym typeface="M PLUS Rounded 1c"/>
                <a:hlinkClick r:id="rId5">
                  <a:extLst>
                    <a:ext uri="{A12FA001-AC4F-418D-AE19-62706E023703}">
                      <ahyp:hlinkClr val="tx"/>
                    </a:ext>
                  </a:extLst>
                </a:hlinkClick>
              </a:rPr>
              <a:t>Slidesgo</a:t>
            </a:r>
            <a:r>
              <a:rPr b="0" i="0" lang="en" sz="1000" u="none" cap="none" strike="noStrike">
                <a:solidFill>
                  <a:schemeClr val="accent2"/>
                </a:solidFill>
                <a:latin typeface="M PLUS Rounded 1c"/>
                <a:ea typeface="M PLUS Rounded 1c"/>
                <a:cs typeface="M PLUS Rounded 1c"/>
                <a:sym typeface="M PLUS Rounded 1c"/>
              </a:rPr>
              <a:t>, including icons by</a:t>
            </a:r>
            <a:r>
              <a:rPr b="0" i="0" lang="en" sz="1000" u="none" cap="none" strike="noStrike">
                <a:solidFill>
                  <a:schemeClr val="accent2"/>
                </a:solidFill>
                <a:uFill>
                  <a:noFill/>
                </a:uFill>
                <a:latin typeface="M PLUS Rounded 1c"/>
                <a:ea typeface="M PLUS Rounded 1c"/>
                <a:cs typeface="M PLUS Rounded 1c"/>
                <a:sym typeface="M PLUS Rounded 1c"/>
                <a:hlinkClick r:id="rId6">
                  <a:extLst>
                    <a:ext uri="{A12FA001-AC4F-418D-AE19-62706E023703}">
                      <ahyp:hlinkClr val="tx"/>
                    </a:ext>
                  </a:extLst>
                </a:hlinkClick>
              </a:rPr>
              <a:t> </a:t>
            </a:r>
            <a:r>
              <a:rPr b="1" i="0" lang="en" sz="1000" u="none" cap="none" strike="noStrike">
                <a:solidFill>
                  <a:schemeClr val="accent2"/>
                </a:solidFill>
                <a:uFill>
                  <a:noFill/>
                </a:uFill>
                <a:latin typeface="M PLUS Rounded 1c"/>
                <a:ea typeface="M PLUS Rounded 1c"/>
                <a:cs typeface="M PLUS Rounded 1c"/>
                <a:sym typeface="M PLUS Rounded 1c"/>
                <a:hlinkClick r:id="rId7">
                  <a:extLst>
                    <a:ext uri="{A12FA001-AC4F-418D-AE19-62706E023703}">
                      <ahyp:hlinkClr val="tx"/>
                    </a:ext>
                  </a:extLst>
                </a:hlinkClick>
              </a:rPr>
              <a:t>Flaticon</a:t>
            </a:r>
            <a:r>
              <a:rPr b="0" i="0" lang="en" sz="1000" u="none" cap="none" strike="noStrike">
                <a:solidFill>
                  <a:schemeClr val="accent2"/>
                </a:solidFill>
                <a:latin typeface="M PLUS Rounded 1c"/>
                <a:ea typeface="M PLUS Rounded 1c"/>
                <a:cs typeface="M PLUS Rounded 1c"/>
                <a:sym typeface="M PLUS Rounded 1c"/>
              </a:rPr>
              <a:t>, infographics &amp; images by</a:t>
            </a:r>
            <a:r>
              <a:rPr b="0" i="0" lang="en" sz="1000" u="none" cap="none" strike="noStrike">
                <a:solidFill>
                  <a:schemeClr val="accent2"/>
                </a:solidFill>
                <a:uFill>
                  <a:noFill/>
                </a:uFill>
                <a:latin typeface="M PLUS Rounded 1c"/>
                <a:ea typeface="M PLUS Rounded 1c"/>
                <a:cs typeface="M PLUS Rounded 1c"/>
                <a:sym typeface="M PLUS Rounded 1c"/>
                <a:hlinkClick r:id="rId8">
                  <a:extLst>
                    <a:ext uri="{A12FA001-AC4F-418D-AE19-62706E023703}">
                      <ahyp:hlinkClr val="tx"/>
                    </a:ext>
                  </a:extLst>
                </a:hlinkClick>
              </a:rPr>
              <a:t> </a:t>
            </a:r>
            <a:r>
              <a:rPr b="1" i="0" lang="en" sz="1000" u="none" cap="none" strike="noStrike">
                <a:solidFill>
                  <a:schemeClr val="accent2"/>
                </a:solidFill>
                <a:uFill>
                  <a:noFill/>
                </a:uFill>
                <a:latin typeface="M PLUS Rounded 1c"/>
                <a:ea typeface="M PLUS Rounded 1c"/>
                <a:cs typeface="M PLUS Rounded 1c"/>
                <a:sym typeface="M PLUS Rounded 1c"/>
                <a:hlinkClick r:id="rId9">
                  <a:extLst>
                    <a:ext uri="{A12FA001-AC4F-418D-AE19-62706E023703}">
                      <ahyp:hlinkClr val="tx"/>
                    </a:ext>
                  </a:extLst>
                </a:hlinkClick>
              </a:rPr>
              <a:t>Freepik</a:t>
            </a:r>
            <a:r>
              <a:rPr b="0" i="0" lang="en" sz="1000" u="none" cap="none" strike="noStrike">
                <a:solidFill>
                  <a:schemeClr val="accent2"/>
                </a:solidFill>
                <a:latin typeface="M PLUS Rounded 1c"/>
                <a:ea typeface="M PLUS Rounded 1c"/>
                <a:cs typeface="M PLUS Rounded 1c"/>
                <a:sym typeface="M PLUS Rounded 1c"/>
              </a:rPr>
              <a:t> </a:t>
            </a:r>
            <a:endParaRPr b="0" i="0" sz="1000" u="none" cap="none" strike="noStrike">
              <a:solidFill>
                <a:schemeClr val="accent2"/>
              </a:solidFill>
              <a:latin typeface="M PLUS Rounded 1c"/>
              <a:ea typeface="M PLUS Rounded 1c"/>
              <a:cs typeface="M PLUS Rounded 1c"/>
              <a:sym typeface="M PLUS Rounded 1c"/>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accent2"/>
              </a:solidFill>
              <a:latin typeface="M PLUS Rounded 1c"/>
              <a:ea typeface="M PLUS Rounded 1c"/>
              <a:cs typeface="M PLUS Rounded 1c"/>
              <a:sym typeface="M PLUS Rounded 1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accent2"/>
              </a:solidFill>
              <a:latin typeface="M PLUS Rounded 1c"/>
              <a:ea typeface="M PLUS Rounded 1c"/>
              <a:cs typeface="M PLUS Rounded 1c"/>
              <a:sym typeface="M PLUS Rounded 1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accent2"/>
              </a:solidFill>
              <a:latin typeface="M PLUS Rounded 1c"/>
              <a:ea typeface="M PLUS Rounded 1c"/>
              <a:cs typeface="M PLUS Rounded 1c"/>
              <a:sym typeface="M PLUS Rounded 1c"/>
            </a:endParaRPr>
          </a:p>
        </p:txBody>
      </p:sp>
      <p:pic>
        <p:nvPicPr>
          <p:cNvPr id="150" name="Google Shape;150;p77"/>
          <p:cNvPicPr preferRelativeResize="0"/>
          <p:nvPr/>
        </p:nvPicPr>
        <p:blipFill rotWithShape="1">
          <a:blip r:embed="rId10">
            <a:alphaModFix/>
          </a:blip>
          <a:srcRect b="0" l="0" r="0" t="0"/>
          <a:stretch/>
        </p:blipFill>
        <p:spPr>
          <a:xfrm flipH="1">
            <a:off x="5475900" y="0"/>
            <a:ext cx="4020500" cy="3480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1" name="Shape 15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1_1">
    <p:bg>
      <p:bgPr>
        <a:blipFill>
          <a:blip r:embed="rId2">
            <a:alphaModFix/>
          </a:blip>
          <a:stretch>
            <a:fillRect/>
          </a:stretch>
        </a:blipFill>
      </p:bgPr>
    </p:bg>
    <p:spTree>
      <p:nvGrpSpPr>
        <p:cNvPr id="152" name="Shape 15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1_1">
    <p:bg>
      <p:bgPr>
        <a:blipFill>
          <a:blip r:embed="rId2">
            <a:alphaModFix/>
          </a:blip>
          <a:stretch>
            <a:fillRect/>
          </a:stretch>
        </a:blipFill>
      </p:bgPr>
    </p:bg>
    <p:spTree>
      <p:nvGrpSpPr>
        <p:cNvPr id="153" name="Shape 15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5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19" name="Google Shape;19;p57"/>
          <p:cNvSpPr txBox="1"/>
          <p:nvPr>
            <p:ph idx="2" type="title"/>
          </p:nvPr>
        </p:nvSpPr>
        <p:spPr>
          <a:xfrm>
            <a:off x="767600" y="1468425"/>
            <a:ext cx="1193100" cy="1122900"/>
          </a:xfrm>
          <a:prstGeom prst="rect">
            <a:avLst/>
          </a:prstGeom>
          <a:solidFill>
            <a:srgbClr val="EE737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CEB"/>
              </a:buClr>
              <a:buSzPts val="6000"/>
              <a:buNone/>
              <a:defRPr sz="6000">
                <a:solidFill>
                  <a:srgbClr val="FFFCEB"/>
                </a:solidFill>
              </a:defRPr>
            </a:lvl1pPr>
            <a:lvl2pPr lvl="1" algn="ctr">
              <a:lnSpc>
                <a:spcPct val="100000"/>
              </a:lnSpc>
              <a:spcBef>
                <a:spcPts val="0"/>
              </a:spcBef>
              <a:spcAft>
                <a:spcPts val="0"/>
              </a:spcAft>
              <a:buClr>
                <a:srgbClr val="FFFCEB"/>
              </a:buClr>
              <a:buSzPts val="6000"/>
              <a:buNone/>
              <a:defRPr sz="6000">
                <a:solidFill>
                  <a:srgbClr val="FFFCEB"/>
                </a:solidFill>
              </a:defRPr>
            </a:lvl2pPr>
            <a:lvl3pPr lvl="2" algn="ctr">
              <a:lnSpc>
                <a:spcPct val="100000"/>
              </a:lnSpc>
              <a:spcBef>
                <a:spcPts val="0"/>
              </a:spcBef>
              <a:spcAft>
                <a:spcPts val="0"/>
              </a:spcAft>
              <a:buClr>
                <a:srgbClr val="FFFCEB"/>
              </a:buClr>
              <a:buSzPts val="6000"/>
              <a:buNone/>
              <a:defRPr sz="6000">
                <a:solidFill>
                  <a:srgbClr val="FFFCEB"/>
                </a:solidFill>
              </a:defRPr>
            </a:lvl3pPr>
            <a:lvl4pPr lvl="3" algn="ctr">
              <a:lnSpc>
                <a:spcPct val="100000"/>
              </a:lnSpc>
              <a:spcBef>
                <a:spcPts val="0"/>
              </a:spcBef>
              <a:spcAft>
                <a:spcPts val="0"/>
              </a:spcAft>
              <a:buClr>
                <a:srgbClr val="FFFCEB"/>
              </a:buClr>
              <a:buSzPts val="6000"/>
              <a:buNone/>
              <a:defRPr sz="6000">
                <a:solidFill>
                  <a:srgbClr val="FFFCEB"/>
                </a:solidFill>
              </a:defRPr>
            </a:lvl4pPr>
            <a:lvl5pPr lvl="4" algn="ctr">
              <a:lnSpc>
                <a:spcPct val="100000"/>
              </a:lnSpc>
              <a:spcBef>
                <a:spcPts val="0"/>
              </a:spcBef>
              <a:spcAft>
                <a:spcPts val="0"/>
              </a:spcAft>
              <a:buClr>
                <a:srgbClr val="FFFCEB"/>
              </a:buClr>
              <a:buSzPts val="6000"/>
              <a:buNone/>
              <a:defRPr sz="6000">
                <a:solidFill>
                  <a:srgbClr val="FFFCEB"/>
                </a:solidFill>
              </a:defRPr>
            </a:lvl5pPr>
            <a:lvl6pPr lvl="5" algn="ctr">
              <a:lnSpc>
                <a:spcPct val="100000"/>
              </a:lnSpc>
              <a:spcBef>
                <a:spcPts val="0"/>
              </a:spcBef>
              <a:spcAft>
                <a:spcPts val="0"/>
              </a:spcAft>
              <a:buClr>
                <a:srgbClr val="FFFCEB"/>
              </a:buClr>
              <a:buSzPts val="6000"/>
              <a:buNone/>
              <a:defRPr sz="6000">
                <a:solidFill>
                  <a:srgbClr val="FFFCEB"/>
                </a:solidFill>
              </a:defRPr>
            </a:lvl6pPr>
            <a:lvl7pPr lvl="6" algn="ctr">
              <a:lnSpc>
                <a:spcPct val="100000"/>
              </a:lnSpc>
              <a:spcBef>
                <a:spcPts val="0"/>
              </a:spcBef>
              <a:spcAft>
                <a:spcPts val="0"/>
              </a:spcAft>
              <a:buClr>
                <a:srgbClr val="FFFCEB"/>
              </a:buClr>
              <a:buSzPts val="6000"/>
              <a:buNone/>
              <a:defRPr sz="6000">
                <a:solidFill>
                  <a:srgbClr val="FFFCEB"/>
                </a:solidFill>
              </a:defRPr>
            </a:lvl7pPr>
            <a:lvl8pPr lvl="7" algn="ctr">
              <a:lnSpc>
                <a:spcPct val="100000"/>
              </a:lnSpc>
              <a:spcBef>
                <a:spcPts val="0"/>
              </a:spcBef>
              <a:spcAft>
                <a:spcPts val="0"/>
              </a:spcAft>
              <a:buClr>
                <a:srgbClr val="FFFCEB"/>
              </a:buClr>
              <a:buSzPts val="6000"/>
              <a:buNone/>
              <a:defRPr sz="6000">
                <a:solidFill>
                  <a:srgbClr val="FFFCEB"/>
                </a:solidFill>
              </a:defRPr>
            </a:lvl8pPr>
            <a:lvl9pPr lvl="8" algn="ctr">
              <a:lnSpc>
                <a:spcPct val="100000"/>
              </a:lnSpc>
              <a:spcBef>
                <a:spcPts val="0"/>
              </a:spcBef>
              <a:spcAft>
                <a:spcPts val="0"/>
              </a:spcAft>
              <a:buClr>
                <a:srgbClr val="FFFCEB"/>
              </a:buClr>
              <a:buSzPts val="6000"/>
              <a:buNone/>
              <a:defRPr sz="6000">
                <a:solidFill>
                  <a:srgbClr val="FFFCEB"/>
                </a:solidFill>
              </a:defRPr>
            </a:lvl9pPr>
          </a:lstStyle>
          <a:p/>
        </p:txBody>
      </p:sp>
      <p:sp>
        <p:nvSpPr>
          <p:cNvPr id="20" name="Google Shape;20;p57"/>
          <p:cNvSpPr txBox="1"/>
          <p:nvPr>
            <p:ph idx="1" type="subTitle"/>
          </p:nvPr>
        </p:nvSpPr>
        <p:spPr>
          <a:xfrm>
            <a:off x="2072050" y="1460175"/>
            <a:ext cx="25095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p:txBody>
      </p:sp>
      <p:sp>
        <p:nvSpPr>
          <p:cNvPr id="21" name="Google Shape;21;p57"/>
          <p:cNvSpPr txBox="1"/>
          <p:nvPr>
            <p:ph idx="3" type="subTitle"/>
          </p:nvPr>
        </p:nvSpPr>
        <p:spPr>
          <a:xfrm>
            <a:off x="2072050" y="1954875"/>
            <a:ext cx="2509500" cy="6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sp>
        <p:nvSpPr>
          <p:cNvPr id="22" name="Google Shape;22;p57"/>
          <p:cNvSpPr txBox="1"/>
          <p:nvPr>
            <p:ph idx="4" type="title"/>
          </p:nvPr>
        </p:nvSpPr>
        <p:spPr>
          <a:xfrm>
            <a:off x="4728500" y="1468425"/>
            <a:ext cx="1193100" cy="1122900"/>
          </a:xfrm>
          <a:prstGeom prst="rect">
            <a:avLst/>
          </a:prstGeom>
          <a:solidFill>
            <a:srgbClr val="EE737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CEB"/>
              </a:buClr>
              <a:buSzPts val="6000"/>
              <a:buNone/>
              <a:defRPr sz="6000">
                <a:solidFill>
                  <a:srgbClr val="FFFCEB"/>
                </a:solidFill>
              </a:defRPr>
            </a:lvl1pPr>
            <a:lvl2pPr lvl="1" algn="ctr">
              <a:lnSpc>
                <a:spcPct val="100000"/>
              </a:lnSpc>
              <a:spcBef>
                <a:spcPts val="0"/>
              </a:spcBef>
              <a:spcAft>
                <a:spcPts val="0"/>
              </a:spcAft>
              <a:buClr>
                <a:srgbClr val="FFFCEB"/>
              </a:buClr>
              <a:buSzPts val="6000"/>
              <a:buNone/>
              <a:defRPr sz="6000">
                <a:solidFill>
                  <a:srgbClr val="FFFCEB"/>
                </a:solidFill>
              </a:defRPr>
            </a:lvl2pPr>
            <a:lvl3pPr lvl="2" algn="ctr">
              <a:lnSpc>
                <a:spcPct val="100000"/>
              </a:lnSpc>
              <a:spcBef>
                <a:spcPts val="0"/>
              </a:spcBef>
              <a:spcAft>
                <a:spcPts val="0"/>
              </a:spcAft>
              <a:buClr>
                <a:srgbClr val="FFFCEB"/>
              </a:buClr>
              <a:buSzPts val="6000"/>
              <a:buNone/>
              <a:defRPr sz="6000">
                <a:solidFill>
                  <a:srgbClr val="FFFCEB"/>
                </a:solidFill>
              </a:defRPr>
            </a:lvl3pPr>
            <a:lvl4pPr lvl="3" algn="ctr">
              <a:lnSpc>
                <a:spcPct val="100000"/>
              </a:lnSpc>
              <a:spcBef>
                <a:spcPts val="0"/>
              </a:spcBef>
              <a:spcAft>
                <a:spcPts val="0"/>
              </a:spcAft>
              <a:buClr>
                <a:srgbClr val="FFFCEB"/>
              </a:buClr>
              <a:buSzPts val="6000"/>
              <a:buNone/>
              <a:defRPr sz="6000">
                <a:solidFill>
                  <a:srgbClr val="FFFCEB"/>
                </a:solidFill>
              </a:defRPr>
            </a:lvl4pPr>
            <a:lvl5pPr lvl="4" algn="ctr">
              <a:lnSpc>
                <a:spcPct val="100000"/>
              </a:lnSpc>
              <a:spcBef>
                <a:spcPts val="0"/>
              </a:spcBef>
              <a:spcAft>
                <a:spcPts val="0"/>
              </a:spcAft>
              <a:buClr>
                <a:srgbClr val="FFFCEB"/>
              </a:buClr>
              <a:buSzPts val="6000"/>
              <a:buNone/>
              <a:defRPr sz="6000">
                <a:solidFill>
                  <a:srgbClr val="FFFCEB"/>
                </a:solidFill>
              </a:defRPr>
            </a:lvl5pPr>
            <a:lvl6pPr lvl="5" algn="ctr">
              <a:lnSpc>
                <a:spcPct val="100000"/>
              </a:lnSpc>
              <a:spcBef>
                <a:spcPts val="0"/>
              </a:spcBef>
              <a:spcAft>
                <a:spcPts val="0"/>
              </a:spcAft>
              <a:buClr>
                <a:srgbClr val="FFFCEB"/>
              </a:buClr>
              <a:buSzPts val="6000"/>
              <a:buNone/>
              <a:defRPr sz="6000">
                <a:solidFill>
                  <a:srgbClr val="FFFCEB"/>
                </a:solidFill>
              </a:defRPr>
            </a:lvl6pPr>
            <a:lvl7pPr lvl="6" algn="ctr">
              <a:lnSpc>
                <a:spcPct val="100000"/>
              </a:lnSpc>
              <a:spcBef>
                <a:spcPts val="0"/>
              </a:spcBef>
              <a:spcAft>
                <a:spcPts val="0"/>
              </a:spcAft>
              <a:buClr>
                <a:srgbClr val="FFFCEB"/>
              </a:buClr>
              <a:buSzPts val="6000"/>
              <a:buNone/>
              <a:defRPr sz="6000">
                <a:solidFill>
                  <a:srgbClr val="FFFCEB"/>
                </a:solidFill>
              </a:defRPr>
            </a:lvl7pPr>
            <a:lvl8pPr lvl="7" algn="ctr">
              <a:lnSpc>
                <a:spcPct val="100000"/>
              </a:lnSpc>
              <a:spcBef>
                <a:spcPts val="0"/>
              </a:spcBef>
              <a:spcAft>
                <a:spcPts val="0"/>
              </a:spcAft>
              <a:buClr>
                <a:srgbClr val="FFFCEB"/>
              </a:buClr>
              <a:buSzPts val="6000"/>
              <a:buNone/>
              <a:defRPr sz="6000">
                <a:solidFill>
                  <a:srgbClr val="FFFCEB"/>
                </a:solidFill>
              </a:defRPr>
            </a:lvl8pPr>
            <a:lvl9pPr lvl="8" algn="ctr">
              <a:lnSpc>
                <a:spcPct val="100000"/>
              </a:lnSpc>
              <a:spcBef>
                <a:spcPts val="0"/>
              </a:spcBef>
              <a:spcAft>
                <a:spcPts val="0"/>
              </a:spcAft>
              <a:buClr>
                <a:srgbClr val="FFFCEB"/>
              </a:buClr>
              <a:buSzPts val="6000"/>
              <a:buNone/>
              <a:defRPr sz="6000">
                <a:solidFill>
                  <a:srgbClr val="FFFCEB"/>
                </a:solidFill>
              </a:defRPr>
            </a:lvl9pPr>
          </a:lstStyle>
          <a:p/>
        </p:txBody>
      </p:sp>
      <p:sp>
        <p:nvSpPr>
          <p:cNvPr id="23" name="Google Shape;23;p57"/>
          <p:cNvSpPr txBox="1"/>
          <p:nvPr>
            <p:ph idx="5" type="subTitle"/>
          </p:nvPr>
        </p:nvSpPr>
        <p:spPr>
          <a:xfrm>
            <a:off x="6033000" y="1460175"/>
            <a:ext cx="25095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p:txBody>
      </p:sp>
      <p:sp>
        <p:nvSpPr>
          <p:cNvPr id="24" name="Google Shape;24;p57"/>
          <p:cNvSpPr txBox="1"/>
          <p:nvPr>
            <p:ph idx="6" type="subTitle"/>
          </p:nvPr>
        </p:nvSpPr>
        <p:spPr>
          <a:xfrm>
            <a:off x="6033000" y="1954875"/>
            <a:ext cx="2509500" cy="6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sp>
        <p:nvSpPr>
          <p:cNvPr id="25" name="Google Shape;25;p57"/>
          <p:cNvSpPr txBox="1"/>
          <p:nvPr>
            <p:ph idx="7" type="title"/>
          </p:nvPr>
        </p:nvSpPr>
        <p:spPr>
          <a:xfrm>
            <a:off x="767600" y="3142225"/>
            <a:ext cx="1193100" cy="1122900"/>
          </a:xfrm>
          <a:prstGeom prst="rect">
            <a:avLst/>
          </a:prstGeom>
          <a:solidFill>
            <a:srgbClr val="EE737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CEB"/>
              </a:buClr>
              <a:buSzPts val="6000"/>
              <a:buNone/>
              <a:defRPr sz="6000">
                <a:solidFill>
                  <a:srgbClr val="FFFCEB"/>
                </a:solidFill>
              </a:defRPr>
            </a:lvl1pPr>
            <a:lvl2pPr lvl="1" algn="ctr">
              <a:lnSpc>
                <a:spcPct val="100000"/>
              </a:lnSpc>
              <a:spcBef>
                <a:spcPts val="0"/>
              </a:spcBef>
              <a:spcAft>
                <a:spcPts val="0"/>
              </a:spcAft>
              <a:buClr>
                <a:srgbClr val="FFFCEB"/>
              </a:buClr>
              <a:buSzPts val="6000"/>
              <a:buNone/>
              <a:defRPr sz="6000">
                <a:solidFill>
                  <a:srgbClr val="FFFCEB"/>
                </a:solidFill>
              </a:defRPr>
            </a:lvl2pPr>
            <a:lvl3pPr lvl="2" algn="ctr">
              <a:lnSpc>
                <a:spcPct val="100000"/>
              </a:lnSpc>
              <a:spcBef>
                <a:spcPts val="0"/>
              </a:spcBef>
              <a:spcAft>
                <a:spcPts val="0"/>
              </a:spcAft>
              <a:buClr>
                <a:srgbClr val="FFFCEB"/>
              </a:buClr>
              <a:buSzPts val="6000"/>
              <a:buNone/>
              <a:defRPr sz="6000">
                <a:solidFill>
                  <a:srgbClr val="FFFCEB"/>
                </a:solidFill>
              </a:defRPr>
            </a:lvl3pPr>
            <a:lvl4pPr lvl="3" algn="ctr">
              <a:lnSpc>
                <a:spcPct val="100000"/>
              </a:lnSpc>
              <a:spcBef>
                <a:spcPts val="0"/>
              </a:spcBef>
              <a:spcAft>
                <a:spcPts val="0"/>
              </a:spcAft>
              <a:buClr>
                <a:srgbClr val="FFFCEB"/>
              </a:buClr>
              <a:buSzPts val="6000"/>
              <a:buNone/>
              <a:defRPr sz="6000">
                <a:solidFill>
                  <a:srgbClr val="FFFCEB"/>
                </a:solidFill>
              </a:defRPr>
            </a:lvl4pPr>
            <a:lvl5pPr lvl="4" algn="ctr">
              <a:lnSpc>
                <a:spcPct val="100000"/>
              </a:lnSpc>
              <a:spcBef>
                <a:spcPts val="0"/>
              </a:spcBef>
              <a:spcAft>
                <a:spcPts val="0"/>
              </a:spcAft>
              <a:buClr>
                <a:srgbClr val="FFFCEB"/>
              </a:buClr>
              <a:buSzPts val="6000"/>
              <a:buNone/>
              <a:defRPr sz="6000">
                <a:solidFill>
                  <a:srgbClr val="FFFCEB"/>
                </a:solidFill>
              </a:defRPr>
            </a:lvl5pPr>
            <a:lvl6pPr lvl="5" algn="ctr">
              <a:lnSpc>
                <a:spcPct val="100000"/>
              </a:lnSpc>
              <a:spcBef>
                <a:spcPts val="0"/>
              </a:spcBef>
              <a:spcAft>
                <a:spcPts val="0"/>
              </a:spcAft>
              <a:buClr>
                <a:srgbClr val="FFFCEB"/>
              </a:buClr>
              <a:buSzPts val="6000"/>
              <a:buNone/>
              <a:defRPr sz="6000">
                <a:solidFill>
                  <a:srgbClr val="FFFCEB"/>
                </a:solidFill>
              </a:defRPr>
            </a:lvl6pPr>
            <a:lvl7pPr lvl="6" algn="ctr">
              <a:lnSpc>
                <a:spcPct val="100000"/>
              </a:lnSpc>
              <a:spcBef>
                <a:spcPts val="0"/>
              </a:spcBef>
              <a:spcAft>
                <a:spcPts val="0"/>
              </a:spcAft>
              <a:buClr>
                <a:srgbClr val="FFFCEB"/>
              </a:buClr>
              <a:buSzPts val="6000"/>
              <a:buNone/>
              <a:defRPr sz="6000">
                <a:solidFill>
                  <a:srgbClr val="FFFCEB"/>
                </a:solidFill>
              </a:defRPr>
            </a:lvl7pPr>
            <a:lvl8pPr lvl="7" algn="ctr">
              <a:lnSpc>
                <a:spcPct val="100000"/>
              </a:lnSpc>
              <a:spcBef>
                <a:spcPts val="0"/>
              </a:spcBef>
              <a:spcAft>
                <a:spcPts val="0"/>
              </a:spcAft>
              <a:buClr>
                <a:srgbClr val="FFFCEB"/>
              </a:buClr>
              <a:buSzPts val="6000"/>
              <a:buNone/>
              <a:defRPr sz="6000">
                <a:solidFill>
                  <a:srgbClr val="FFFCEB"/>
                </a:solidFill>
              </a:defRPr>
            </a:lvl8pPr>
            <a:lvl9pPr lvl="8" algn="ctr">
              <a:lnSpc>
                <a:spcPct val="100000"/>
              </a:lnSpc>
              <a:spcBef>
                <a:spcPts val="0"/>
              </a:spcBef>
              <a:spcAft>
                <a:spcPts val="0"/>
              </a:spcAft>
              <a:buClr>
                <a:srgbClr val="FFFCEB"/>
              </a:buClr>
              <a:buSzPts val="6000"/>
              <a:buNone/>
              <a:defRPr sz="6000">
                <a:solidFill>
                  <a:srgbClr val="FFFCEB"/>
                </a:solidFill>
              </a:defRPr>
            </a:lvl9pPr>
          </a:lstStyle>
          <a:p/>
        </p:txBody>
      </p:sp>
      <p:sp>
        <p:nvSpPr>
          <p:cNvPr id="26" name="Google Shape;26;p57"/>
          <p:cNvSpPr txBox="1"/>
          <p:nvPr>
            <p:ph idx="8" type="subTitle"/>
          </p:nvPr>
        </p:nvSpPr>
        <p:spPr>
          <a:xfrm>
            <a:off x="2072050" y="3133975"/>
            <a:ext cx="25095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p:txBody>
      </p:sp>
      <p:sp>
        <p:nvSpPr>
          <p:cNvPr id="27" name="Google Shape;27;p57"/>
          <p:cNvSpPr txBox="1"/>
          <p:nvPr>
            <p:ph idx="9" type="subTitle"/>
          </p:nvPr>
        </p:nvSpPr>
        <p:spPr>
          <a:xfrm>
            <a:off x="2072050" y="3628675"/>
            <a:ext cx="2509500" cy="6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sp>
        <p:nvSpPr>
          <p:cNvPr id="28" name="Google Shape;28;p57"/>
          <p:cNvSpPr txBox="1"/>
          <p:nvPr>
            <p:ph idx="13" type="title"/>
          </p:nvPr>
        </p:nvSpPr>
        <p:spPr>
          <a:xfrm>
            <a:off x="4728500" y="3142225"/>
            <a:ext cx="1193100" cy="1122900"/>
          </a:xfrm>
          <a:prstGeom prst="rect">
            <a:avLst/>
          </a:prstGeom>
          <a:solidFill>
            <a:srgbClr val="EE737D"/>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CEB"/>
              </a:buClr>
              <a:buSzPts val="6000"/>
              <a:buNone/>
              <a:defRPr sz="6000">
                <a:solidFill>
                  <a:srgbClr val="FFFCEB"/>
                </a:solidFill>
              </a:defRPr>
            </a:lvl1pPr>
            <a:lvl2pPr lvl="1" algn="ctr">
              <a:lnSpc>
                <a:spcPct val="100000"/>
              </a:lnSpc>
              <a:spcBef>
                <a:spcPts val="0"/>
              </a:spcBef>
              <a:spcAft>
                <a:spcPts val="0"/>
              </a:spcAft>
              <a:buClr>
                <a:srgbClr val="FFFCEB"/>
              </a:buClr>
              <a:buSzPts val="6000"/>
              <a:buNone/>
              <a:defRPr sz="6000">
                <a:solidFill>
                  <a:srgbClr val="FFFCEB"/>
                </a:solidFill>
              </a:defRPr>
            </a:lvl2pPr>
            <a:lvl3pPr lvl="2" algn="ctr">
              <a:lnSpc>
                <a:spcPct val="100000"/>
              </a:lnSpc>
              <a:spcBef>
                <a:spcPts val="0"/>
              </a:spcBef>
              <a:spcAft>
                <a:spcPts val="0"/>
              </a:spcAft>
              <a:buClr>
                <a:srgbClr val="FFFCEB"/>
              </a:buClr>
              <a:buSzPts val="6000"/>
              <a:buNone/>
              <a:defRPr sz="6000">
                <a:solidFill>
                  <a:srgbClr val="FFFCEB"/>
                </a:solidFill>
              </a:defRPr>
            </a:lvl3pPr>
            <a:lvl4pPr lvl="3" algn="ctr">
              <a:lnSpc>
                <a:spcPct val="100000"/>
              </a:lnSpc>
              <a:spcBef>
                <a:spcPts val="0"/>
              </a:spcBef>
              <a:spcAft>
                <a:spcPts val="0"/>
              </a:spcAft>
              <a:buClr>
                <a:srgbClr val="FFFCEB"/>
              </a:buClr>
              <a:buSzPts val="6000"/>
              <a:buNone/>
              <a:defRPr sz="6000">
                <a:solidFill>
                  <a:srgbClr val="FFFCEB"/>
                </a:solidFill>
              </a:defRPr>
            </a:lvl4pPr>
            <a:lvl5pPr lvl="4" algn="ctr">
              <a:lnSpc>
                <a:spcPct val="100000"/>
              </a:lnSpc>
              <a:spcBef>
                <a:spcPts val="0"/>
              </a:spcBef>
              <a:spcAft>
                <a:spcPts val="0"/>
              </a:spcAft>
              <a:buClr>
                <a:srgbClr val="FFFCEB"/>
              </a:buClr>
              <a:buSzPts val="6000"/>
              <a:buNone/>
              <a:defRPr sz="6000">
                <a:solidFill>
                  <a:srgbClr val="FFFCEB"/>
                </a:solidFill>
              </a:defRPr>
            </a:lvl5pPr>
            <a:lvl6pPr lvl="5" algn="ctr">
              <a:lnSpc>
                <a:spcPct val="100000"/>
              </a:lnSpc>
              <a:spcBef>
                <a:spcPts val="0"/>
              </a:spcBef>
              <a:spcAft>
                <a:spcPts val="0"/>
              </a:spcAft>
              <a:buClr>
                <a:srgbClr val="FFFCEB"/>
              </a:buClr>
              <a:buSzPts val="6000"/>
              <a:buNone/>
              <a:defRPr sz="6000">
                <a:solidFill>
                  <a:srgbClr val="FFFCEB"/>
                </a:solidFill>
              </a:defRPr>
            </a:lvl6pPr>
            <a:lvl7pPr lvl="6" algn="ctr">
              <a:lnSpc>
                <a:spcPct val="100000"/>
              </a:lnSpc>
              <a:spcBef>
                <a:spcPts val="0"/>
              </a:spcBef>
              <a:spcAft>
                <a:spcPts val="0"/>
              </a:spcAft>
              <a:buClr>
                <a:srgbClr val="FFFCEB"/>
              </a:buClr>
              <a:buSzPts val="6000"/>
              <a:buNone/>
              <a:defRPr sz="6000">
                <a:solidFill>
                  <a:srgbClr val="FFFCEB"/>
                </a:solidFill>
              </a:defRPr>
            </a:lvl7pPr>
            <a:lvl8pPr lvl="7" algn="ctr">
              <a:lnSpc>
                <a:spcPct val="100000"/>
              </a:lnSpc>
              <a:spcBef>
                <a:spcPts val="0"/>
              </a:spcBef>
              <a:spcAft>
                <a:spcPts val="0"/>
              </a:spcAft>
              <a:buClr>
                <a:srgbClr val="FFFCEB"/>
              </a:buClr>
              <a:buSzPts val="6000"/>
              <a:buNone/>
              <a:defRPr sz="6000">
                <a:solidFill>
                  <a:srgbClr val="FFFCEB"/>
                </a:solidFill>
              </a:defRPr>
            </a:lvl8pPr>
            <a:lvl9pPr lvl="8" algn="ctr">
              <a:lnSpc>
                <a:spcPct val="100000"/>
              </a:lnSpc>
              <a:spcBef>
                <a:spcPts val="0"/>
              </a:spcBef>
              <a:spcAft>
                <a:spcPts val="0"/>
              </a:spcAft>
              <a:buClr>
                <a:srgbClr val="FFFCEB"/>
              </a:buClr>
              <a:buSzPts val="6000"/>
              <a:buNone/>
              <a:defRPr sz="6000">
                <a:solidFill>
                  <a:srgbClr val="FFFCEB"/>
                </a:solidFill>
              </a:defRPr>
            </a:lvl9pPr>
          </a:lstStyle>
          <a:p/>
        </p:txBody>
      </p:sp>
      <p:sp>
        <p:nvSpPr>
          <p:cNvPr id="29" name="Google Shape;29;p57"/>
          <p:cNvSpPr txBox="1"/>
          <p:nvPr>
            <p:ph idx="14" type="subTitle"/>
          </p:nvPr>
        </p:nvSpPr>
        <p:spPr>
          <a:xfrm>
            <a:off x="6033000" y="3133975"/>
            <a:ext cx="2509500" cy="461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lgn="l">
              <a:lnSpc>
                <a:spcPct val="100000"/>
              </a:lnSpc>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p:txBody>
      </p:sp>
      <p:sp>
        <p:nvSpPr>
          <p:cNvPr id="30" name="Google Shape;30;p57"/>
          <p:cNvSpPr txBox="1"/>
          <p:nvPr>
            <p:ph idx="15" type="subTitle"/>
          </p:nvPr>
        </p:nvSpPr>
        <p:spPr>
          <a:xfrm>
            <a:off x="6033000" y="3628675"/>
            <a:ext cx="2509500" cy="636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1600"/>
              <a:buNone/>
              <a:defRPr>
                <a:solidFill>
                  <a:srgbClr val="FFFCEB"/>
                </a:solidFill>
              </a:defRPr>
            </a:lvl1pPr>
            <a:lvl2pPr lvl="1" algn="l">
              <a:lnSpc>
                <a:spcPct val="100000"/>
              </a:lnSpc>
              <a:spcBef>
                <a:spcPts val="0"/>
              </a:spcBef>
              <a:spcAft>
                <a:spcPts val="0"/>
              </a:spcAft>
              <a:buClr>
                <a:srgbClr val="FFFCEB"/>
              </a:buClr>
              <a:buSzPts val="1600"/>
              <a:buNone/>
              <a:defRPr>
                <a:solidFill>
                  <a:srgbClr val="FFFCEB"/>
                </a:solidFill>
              </a:defRPr>
            </a:lvl2pPr>
            <a:lvl3pPr lvl="2" algn="l">
              <a:lnSpc>
                <a:spcPct val="100000"/>
              </a:lnSpc>
              <a:spcBef>
                <a:spcPts val="0"/>
              </a:spcBef>
              <a:spcAft>
                <a:spcPts val="0"/>
              </a:spcAft>
              <a:buClr>
                <a:srgbClr val="FFFCEB"/>
              </a:buClr>
              <a:buSzPts val="1600"/>
              <a:buNone/>
              <a:defRPr>
                <a:solidFill>
                  <a:srgbClr val="FFFCEB"/>
                </a:solidFill>
              </a:defRPr>
            </a:lvl3pPr>
            <a:lvl4pPr lvl="3" algn="l">
              <a:lnSpc>
                <a:spcPct val="100000"/>
              </a:lnSpc>
              <a:spcBef>
                <a:spcPts val="0"/>
              </a:spcBef>
              <a:spcAft>
                <a:spcPts val="0"/>
              </a:spcAft>
              <a:buClr>
                <a:srgbClr val="FFFCEB"/>
              </a:buClr>
              <a:buSzPts val="1600"/>
              <a:buNone/>
              <a:defRPr>
                <a:solidFill>
                  <a:srgbClr val="FFFCEB"/>
                </a:solidFill>
              </a:defRPr>
            </a:lvl4pPr>
            <a:lvl5pPr lvl="4" algn="l">
              <a:lnSpc>
                <a:spcPct val="100000"/>
              </a:lnSpc>
              <a:spcBef>
                <a:spcPts val="0"/>
              </a:spcBef>
              <a:spcAft>
                <a:spcPts val="0"/>
              </a:spcAft>
              <a:buClr>
                <a:srgbClr val="FFFCEB"/>
              </a:buClr>
              <a:buSzPts val="1600"/>
              <a:buNone/>
              <a:defRPr>
                <a:solidFill>
                  <a:srgbClr val="FFFCEB"/>
                </a:solidFill>
              </a:defRPr>
            </a:lvl5pPr>
            <a:lvl6pPr lvl="5" algn="l">
              <a:lnSpc>
                <a:spcPct val="100000"/>
              </a:lnSpc>
              <a:spcBef>
                <a:spcPts val="0"/>
              </a:spcBef>
              <a:spcAft>
                <a:spcPts val="0"/>
              </a:spcAft>
              <a:buClr>
                <a:srgbClr val="FFFCEB"/>
              </a:buClr>
              <a:buSzPts val="1600"/>
              <a:buNone/>
              <a:defRPr>
                <a:solidFill>
                  <a:srgbClr val="FFFCEB"/>
                </a:solidFill>
              </a:defRPr>
            </a:lvl6pPr>
            <a:lvl7pPr lvl="6" algn="l">
              <a:lnSpc>
                <a:spcPct val="100000"/>
              </a:lnSpc>
              <a:spcBef>
                <a:spcPts val="0"/>
              </a:spcBef>
              <a:spcAft>
                <a:spcPts val="0"/>
              </a:spcAft>
              <a:buClr>
                <a:srgbClr val="FFFCEB"/>
              </a:buClr>
              <a:buSzPts val="1600"/>
              <a:buNone/>
              <a:defRPr>
                <a:solidFill>
                  <a:srgbClr val="FFFCEB"/>
                </a:solidFill>
              </a:defRPr>
            </a:lvl7pPr>
            <a:lvl8pPr lvl="7" algn="l">
              <a:lnSpc>
                <a:spcPct val="100000"/>
              </a:lnSpc>
              <a:spcBef>
                <a:spcPts val="0"/>
              </a:spcBef>
              <a:spcAft>
                <a:spcPts val="0"/>
              </a:spcAft>
              <a:buClr>
                <a:srgbClr val="FFFCEB"/>
              </a:buClr>
              <a:buSzPts val="1600"/>
              <a:buNone/>
              <a:defRPr>
                <a:solidFill>
                  <a:srgbClr val="FFFCEB"/>
                </a:solidFill>
              </a:defRPr>
            </a:lvl8pPr>
            <a:lvl9pPr lvl="8" algn="l">
              <a:lnSpc>
                <a:spcPct val="100000"/>
              </a:lnSpc>
              <a:spcBef>
                <a:spcPts val="0"/>
              </a:spcBef>
              <a:spcAft>
                <a:spcPts val="0"/>
              </a:spcAft>
              <a:buClr>
                <a:srgbClr val="FFFCEB"/>
              </a:buClr>
              <a:buSzPts val="1600"/>
              <a:buNone/>
              <a:defRPr>
                <a:solidFill>
                  <a:srgbClr val="FFFCEB"/>
                </a:solidFill>
              </a:defRPr>
            </a:lvl9pPr>
          </a:lstStyle>
          <a:p/>
        </p:txBody>
      </p:sp>
      <p:pic>
        <p:nvPicPr>
          <p:cNvPr id="31" name="Google Shape;31;p57"/>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8"/>
          <p:cNvSpPr txBox="1"/>
          <p:nvPr>
            <p:ph type="title"/>
          </p:nvPr>
        </p:nvSpPr>
        <p:spPr>
          <a:xfrm>
            <a:off x="720000" y="3102513"/>
            <a:ext cx="3771000" cy="1033500"/>
          </a:xfrm>
          <a:prstGeom prst="rect">
            <a:avLst/>
          </a:prstGeom>
          <a:solidFill>
            <a:srgbClr val="EE737D"/>
          </a:solid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7000">
                <a:solidFill>
                  <a:srgbClr val="FFFCEB"/>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4" name="Google Shape;34;p58"/>
          <p:cNvSpPr txBox="1"/>
          <p:nvPr>
            <p:ph idx="1" type="subTitle"/>
          </p:nvPr>
        </p:nvSpPr>
        <p:spPr>
          <a:xfrm>
            <a:off x="4653150" y="3001725"/>
            <a:ext cx="2940000" cy="12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100"/>
              <a:buNone/>
              <a:defRPr>
                <a:solidFill>
                  <a:srgbClr val="FFFCEB"/>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pic>
        <p:nvPicPr>
          <p:cNvPr id="35" name="Google Shape;35;p58"/>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59"/>
          <p:cNvSpPr txBox="1"/>
          <p:nvPr>
            <p:ph idx="1" type="subTitle"/>
          </p:nvPr>
        </p:nvSpPr>
        <p:spPr>
          <a:xfrm>
            <a:off x="1212738" y="1176100"/>
            <a:ext cx="4825200" cy="231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000"/>
              <a:buNone/>
              <a:defRPr sz="2500">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8" name="Google Shape;38;p59"/>
          <p:cNvSpPr txBox="1"/>
          <p:nvPr>
            <p:ph idx="2" type="subTitle"/>
          </p:nvPr>
        </p:nvSpPr>
        <p:spPr>
          <a:xfrm>
            <a:off x="1212738" y="3513775"/>
            <a:ext cx="4825200" cy="453600"/>
          </a:xfrm>
          <a:prstGeom prst="rect">
            <a:avLst/>
          </a:prstGeom>
          <a:solidFill>
            <a:schemeClr val="accent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500"/>
              <a:buFont typeface="Bebas Neue"/>
              <a:buNone/>
              <a:defRPr sz="2500">
                <a:solidFill>
                  <a:schemeClr val="dk2"/>
                </a:solidFill>
                <a:latin typeface="Bebas Neue"/>
                <a:ea typeface="Bebas Neue"/>
                <a:cs typeface="Bebas Neue"/>
                <a:sym typeface="Bebas Neue"/>
              </a:defRPr>
            </a:lvl1pPr>
            <a:lvl2pPr lvl="1" algn="l">
              <a:lnSpc>
                <a:spcPct val="100000"/>
              </a:lnSpc>
              <a:spcBef>
                <a:spcPts val="0"/>
              </a:spcBef>
              <a:spcAft>
                <a:spcPts val="0"/>
              </a:spcAft>
              <a:buClr>
                <a:schemeClr val="dk2"/>
              </a:buClr>
              <a:buSzPts val="2500"/>
              <a:buNone/>
              <a:defRPr sz="2500">
                <a:solidFill>
                  <a:schemeClr val="dk2"/>
                </a:solidFill>
              </a:defRPr>
            </a:lvl2pPr>
            <a:lvl3pPr lvl="2" algn="l">
              <a:lnSpc>
                <a:spcPct val="100000"/>
              </a:lnSpc>
              <a:spcBef>
                <a:spcPts val="0"/>
              </a:spcBef>
              <a:spcAft>
                <a:spcPts val="0"/>
              </a:spcAft>
              <a:buClr>
                <a:schemeClr val="dk2"/>
              </a:buClr>
              <a:buSzPts val="2500"/>
              <a:buNone/>
              <a:defRPr sz="2500">
                <a:solidFill>
                  <a:schemeClr val="dk2"/>
                </a:solidFill>
              </a:defRPr>
            </a:lvl3pPr>
            <a:lvl4pPr lvl="3" algn="l">
              <a:lnSpc>
                <a:spcPct val="100000"/>
              </a:lnSpc>
              <a:spcBef>
                <a:spcPts val="0"/>
              </a:spcBef>
              <a:spcAft>
                <a:spcPts val="0"/>
              </a:spcAft>
              <a:buClr>
                <a:schemeClr val="dk2"/>
              </a:buClr>
              <a:buSzPts val="2500"/>
              <a:buNone/>
              <a:defRPr sz="2500">
                <a:solidFill>
                  <a:schemeClr val="dk2"/>
                </a:solidFill>
              </a:defRPr>
            </a:lvl4pPr>
            <a:lvl5pPr lvl="4" algn="l">
              <a:lnSpc>
                <a:spcPct val="100000"/>
              </a:lnSpc>
              <a:spcBef>
                <a:spcPts val="0"/>
              </a:spcBef>
              <a:spcAft>
                <a:spcPts val="0"/>
              </a:spcAft>
              <a:buClr>
                <a:schemeClr val="dk2"/>
              </a:buClr>
              <a:buSzPts val="2500"/>
              <a:buNone/>
              <a:defRPr sz="2500">
                <a:solidFill>
                  <a:schemeClr val="dk2"/>
                </a:solidFill>
              </a:defRPr>
            </a:lvl5pPr>
            <a:lvl6pPr lvl="5" algn="l">
              <a:lnSpc>
                <a:spcPct val="100000"/>
              </a:lnSpc>
              <a:spcBef>
                <a:spcPts val="0"/>
              </a:spcBef>
              <a:spcAft>
                <a:spcPts val="0"/>
              </a:spcAft>
              <a:buClr>
                <a:schemeClr val="dk2"/>
              </a:buClr>
              <a:buSzPts val="2500"/>
              <a:buNone/>
              <a:defRPr sz="2500">
                <a:solidFill>
                  <a:schemeClr val="dk2"/>
                </a:solidFill>
              </a:defRPr>
            </a:lvl6pPr>
            <a:lvl7pPr lvl="6" algn="l">
              <a:lnSpc>
                <a:spcPct val="100000"/>
              </a:lnSpc>
              <a:spcBef>
                <a:spcPts val="0"/>
              </a:spcBef>
              <a:spcAft>
                <a:spcPts val="0"/>
              </a:spcAft>
              <a:buClr>
                <a:schemeClr val="dk2"/>
              </a:buClr>
              <a:buSzPts val="2500"/>
              <a:buNone/>
              <a:defRPr sz="2500">
                <a:solidFill>
                  <a:schemeClr val="dk2"/>
                </a:solidFill>
              </a:defRPr>
            </a:lvl7pPr>
            <a:lvl8pPr lvl="7" algn="l">
              <a:lnSpc>
                <a:spcPct val="100000"/>
              </a:lnSpc>
              <a:spcBef>
                <a:spcPts val="0"/>
              </a:spcBef>
              <a:spcAft>
                <a:spcPts val="0"/>
              </a:spcAft>
              <a:buClr>
                <a:schemeClr val="dk2"/>
              </a:buClr>
              <a:buSzPts val="2500"/>
              <a:buNone/>
              <a:defRPr sz="2500">
                <a:solidFill>
                  <a:schemeClr val="dk2"/>
                </a:solidFill>
              </a:defRPr>
            </a:lvl8pPr>
            <a:lvl9pPr lvl="8" algn="l">
              <a:lnSpc>
                <a:spcPct val="100000"/>
              </a:lnSpc>
              <a:spcBef>
                <a:spcPts val="0"/>
              </a:spcBef>
              <a:spcAft>
                <a:spcPts val="0"/>
              </a:spcAft>
              <a:buClr>
                <a:schemeClr val="dk2"/>
              </a:buClr>
              <a:buSzPts val="2500"/>
              <a:buNone/>
              <a:defRPr sz="2500">
                <a:solidFill>
                  <a:schemeClr val="dk2"/>
                </a:solidFill>
              </a:defRPr>
            </a:lvl9pPr>
          </a:lstStyle>
          <a:p/>
        </p:txBody>
      </p:sp>
      <p:pic>
        <p:nvPicPr>
          <p:cNvPr id="39" name="Google Shape;39;p59"/>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60"/>
          <p:cNvSpPr txBox="1"/>
          <p:nvPr>
            <p:ph type="title"/>
          </p:nvPr>
        </p:nvSpPr>
        <p:spPr>
          <a:xfrm>
            <a:off x="3980863" y="2536605"/>
            <a:ext cx="2927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2" name="Google Shape;42;p60"/>
          <p:cNvSpPr txBox="1"/>
          <p:nvPr>
            <p:ph idx="2" type="title"/>
          </p:nvPr>
        </p:nvSpPr>
        <p:spPr>
          <a:xfrm>
            <a:off x="3980863" y="1043717"/>
            <a:ext cx="3297300" cy="1349700"/>
          </a:xfrm>
          <a:prstGeom prst="rect">
            <a:avLst/>
          </a:prstGeom>
          <a:solidFill>
            <a:srgbClr val="EE737D"/>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CEB"/>
              </a:buClr>
              <a:buSzPts val="12000"/>
              <a:buNone/>
              <a:defRPr sz="10000">
                <a:solidFill>
                  <a:srgbClr val="FFFCEB"/>
                </a:solidFill>
              </a:defRPr>
            </a:lvl1pPr>
            <a:lvl2pPr lvl="1" algn="ctr">
              <a:lnSpc>
                <a:spcPct val="100000"/>
              </a:lnSpc>
              <a:spcBef>
                <a:spcPts val="0"/>
              </a:spcBef>
              <a:spcAft>
                <a:spcPts val="0"/>
              </a:spcAft>
              <a:buClr>
                <a:srgbClr val="FFFCEB"/>
              </a:buClr>
              <a:buSzPts val="12000"/>
              <a:buNone/>
              <a:defRPr sz="12000">
                <a:solidFill>
                  <a:srgbClr val="FFFCEB"/>
                </a:solidFill>
              </a:defRPr>
            </a:lvl2pPr>
            <a:lvl3pPr lvl="2" algn="ctr">
              <a:lnSpc>
                <a:spcPct val="100000"/>
              </a:lnSpc>
              <a:spcBef>
                <a:spcPts val="0"/>
              </a:spcBef>
              <a:spcAft>
                <a:spcPts val="0"/>
              </a:spcAft>
              <a:buClr>
                <a:srgbClr val="FFFCEB"/>
              </a:buClr>
              <a:buSzPts val="12000"/>
              <a:buNone/>
              <a:defRPr sz="12000">
                <a:solidFill>
                  <a:srgbClr val="FFFCEB"/>
                </a:solidFill>
              </a:defRPr>
            </a:lvl3pPr>
            <a:lvl4pPr lvl="3" algn="ctr">
              <a:lnSpc>
                <a:spcPct val="100000"/>
              </a:lnSpc>
              <a:spcBef>
                <a:spcPts val="0"/>
              </a:spcBef>
              <a:spcAft>
                <a:spcPts val="0"/>
              </a:spcAft>
              <a:buClr>
                <a:srgbClr val="FFFCEB"/>
              </a:buClr>
              <a:buSzPts val="12000"/>
              <a:buNone/>
              <a:defRPr sz="12000">
                <a:solidFill>
                  <a:srgbClr val="FFFCEB"/>
                </a:solidFill>
              </a:defRPr>
            </a:lvl4pPr>
            <a:lvl5pPr lvl="4" algn="ctr">
              <a:lnSpc>
                <a:spcPct val="100000"/>
              </a:lnSpc>
              <a:spcBef>
                <a:spcPts val="0"/>
              </a:spcBef>
              <a:spcAft>
                <a:spcPts val="0"/>
              </a:spcAft>
              <a:buClr>
                <a:srgbClr val="FFFCEB"/>
              </a:buClr>
              <a:buSzPts val="12000"/>
              <a:buNone/>
              <a:defRPr sz="12000">
                <a:solidFill>
                  <a:srgbClr val="FFFCEB"/>
                </a:solidFill>
              </a:defRPr>
            </a:lvl5pPr>
            <a:lvl6pPr lvl="5" algn="ctr">
              <a:lnSpc>
                <a:spcPct val="100000"/>
              </a:lnSpc>
              <a:spcBef>
                <a:spcPts val="0"/>
              </a:spcBef>
              <a:spcAft>
                <a:spcPts val="0"/>
              </a:spcAft>
              <a:buClr>
                <a:srgbClr val="FFFCEB"/>
              </a:buClr>
              <a:buSzPts val="12000"/>
              <a:buNone/>
              <a:defRPr sz="12000">
                <a:solidFill>
                  <a:srgbClr val="FFFCEB"/>
                </a:solidFill>
              </a:defRPr>
            </a:lvl6pPr>
            <a:lvl7pPr lvl="6" algn="ctr">
              <a:lnSpc>
                <a:spcPct val="100000"/>
              </a:lnSpc>
              <a:spcBef>
                <a:spcPts val="0"/>
              </a:spcBef>
              <a:spcAft>
                <a:spcPts val="0"/>
              </a:spcAft>
              <a:buClr>
                <a:srgbClr val="FFFCEB"/>
              </a:buClr>
              <a:buSzPts val="12000"/>
              <a:buNone/>
              <a:defRPr sz="12000">
                <a:solidFill>
                  <a:srgbClr val="FFFCEB"/>
                </a:solidFill>
              </a:defRPr>
            </a:lvl7pPr>
            <a:lvl8pPr lvl="7" algn="ctr">
              <a:lnSpc>
                <a:spcPct val="100000"/>
              </a:lnSpc>
              <a:spcBef>
                <a:spcPts val="0"/>
              </a:spcBef>
              <a:spcAft>
                <a:spcPts val="0"/>
              </a:spcAft>
              <a:buClr>
                <a:srgbClr val="FFFCEB"/>
              </a:buClr>
              <a:buSzPts val="12000"/>
              <a:buNone/>
              <a:defRPr sz="12000">
                <a:solidFill>
                  <a:srgbClr val="FFFCEB"/>
                </a:solidFill>
              </a:defRPr>
            </a:lvl8pPr>
            <a:lvl9pPr lvl="8" algn="ctr">
              <a:lnSpc>
                <a:spcPct val="100000"/>
              </a:lnSpc>
              <a:spcBef>
                <a:spcPts val="0"/>
              </a:spcBef>
              <a:spcAft>
                <a:spcPts val="0"/>
              </a:spcAft>
              <a:buClr>
                <a:srgbClr val="FFFCEB"/>
              </a:buClr>
              <a:buSzPts val="12000"/>
              <a:buNone/>
              <a:defRPr sz="12000">
                <a:solidFill>
                  <a:srgbClr val="FFFCEB"/>
                </a:solidFill>
              </a:defRPr>
            </a:lvl9pPr>
          </a:lstStyle>
          <a:p/>
        </p:txBody>
      </p:sp>
      <p:sp>
        <p:nvSpPr>
          <p:cNvPr id="43" name="Google Shape;43;p60"/>
          <p:cNvSpPr txBox="1"/>
          <p:nvPr>
            <p:ph idx="1" type="subTitle"/>
          </p:nvPr>
        </p:nvSpPr>
        <p:spPr>
          <a:xfrm>
            <a:off x="3980863" y="3378417"/>
            <a:ext cx="2927400" cy="71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44" name="Google Shape;44;p60"/>
          <p:cNvPicPr preferRelativeResize="0"/>
          <p:nvPr/>
        </p:nvPicPr>
        <p:blipFill rotWithShape="1">
          <a:blip r:embed="rId3">
            <a:alphaModFix/>
          </a:blip>
          <a:srcRect b="0" l="0" r="0" t="0"/>
          <a:stretch/>
        </p:blipFill>
        <p:spPr>
          <a:xfrm flipH="1">
            <a:off x="7121375" y="-1129125"/>
            <a:ext cx="2926098" cy="3523000"/>
          </a:xfrm>
          <a:prstGeom prst="rect">
            <a:avLst/>
          </a:prstGeom>
          <a:noFill/>
          <a:ln>
            <a:noFill/>
          </a:ln>
        </p:spPr>
      </p:pic>
      <p:pic>
        <p:nvPicPr>
          <p:cNvPr id="45" name="Google Shape;45;p60"/>
          <p:cNvPicPr preferRelativeResize="0"/>
          <p:nvPr/>
        </p:nvPicPr>
        <p:blipFill rotWithShape="1">
          <a:blip r:embed="rId3">
            <a:alphaModFix/>
          </a:blip>
          <a:srcRect b="0" l="0" r="0" t="0"/>
          <a:stretch/>
        </p:blipFill>
        <p:spPr>
          <a:xfrm flipH="1" rot="10800000">
            <a:off x="-923750" y="2722850"/>
            <a:ext cx="2926098" cy="3523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61"/>
          <p:cNvSpPr txBox="1"/>
          <p:nvPr>
            <p:ph idx="1" type="body"/>
          </p:nvPr>
        </p:nvSpPr>
        <p:spPr>
          <a:xfrm>
            <a:off x="720000" y="1389600"/>
            <a:ext cx="3705300" cy="31794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rgbClr val="FFFCEB"/>
              </a:buClr>
              <a:buSzPts val="1600"/>
              <a:buChar char="●"/>
              <a:defRPr>
                <a:solidFill>
                  <a:srgbClr val="FFFCEB"/>
                </a:solidFill>
              </a:defRPr>
            </a:lvl1pPr>
            <a:lvl2pPr indent="-330200" lvl="1" marL="914400" algn="l">
              <a:lnSpc>
                <a:spcPct val="100000"/>
              </a:lnSpc>
              <a:spcBef>
                <a:spcPts val="0"/>
              </a:spcBef>
              <a:spcAft>
                <a:spcPts val="0"/>
              </a:spcAft>
              <a:buClr>
                <a:srgbClr val="FFFCEB"/>
              </a:buClr>
              <a:buSzPts val="1600"/>
              <a:buChar char="○"/>
              <a:defRPr>
                <a:solidFill>
                  <a:srgbClr val="FFFCEB"/>
                </a:solidFill>
              </a:defRPr>
            </a:lvl2pPr>
            <a:lvl3pPr indent="-330200" lvl="2" marL="1371600" algn="l">
              <a:lnSpc>
                <a:spcPct val="100000"/>
              </a:lnSpc>
              <a:spcBef>
                <a:spcPts val="0"/>
              </a:spcBef>
              <a:spcAft>
                <a:spcPts val="0"/>
              </a:spcAft>
              <a:buClr>
                <a:srgbClr val="FFFCEB"/>
              </a:buClr>
              <a:buSzPts val="1600"/>
              <a:buChar char="■"/>
              <a:defRPr>
                <a:solidFill>
                  <a:srgbClr val="FFFCEB"/>
                </a:solidFill>
              </a:defRPr>
            </a:lvl3pPr>
            <a:lvl4pPr indent="-330200" lvl="3" marL="1828800" algn="l">
              <a:lnSpc>
                <a:spcPct val="100000"/>
              </a:lnSpc>
              <a:spcBef>
                <a:spcPts val="0"/>
              </a:spcBef>
              <a:spcAft>
                <a:spcPts val="0"/>
              </a:spcAft>
              <a:buClr>
                <a:srgbClr val="FFFCEB"/>
              </a:buClr>
              <a:buSzPts val="1600"/>
              <a:buChar char="●"/>
              <a:defRPr>
                <a:solidFill>
                  <a:srgbClr val="FFFCEB"/>
                </a:solidFill>
              </a:defRPr>
            </a:lvl4pPr>
            <a:lvl5pPr indent="-330200" lvl="4" marL="2286000" algn="l">
              <a:lnSpc>
                <a:spcPct val="100000"/>
              </a:lnSpc>
              <a:spcBef>
                <a:spcPts val="0"/>
              </a:spcBef>
              <a:spcAft>
                <a:spcPts val="0"/>
              </a:spcAft>
              <a:buClr>
                <a:srgbClr val="FFFCEB"/>
              </a:buClr>
              <a:buSzPts val="1600"/>
              <a:buChar char="○"/>
              <a:defRPr>
                <a:solidFill>
                  <a:srgbClr val="FFFCEB"/>
                </a:solidFill>
              </a:defRPr>
            </a:lvl5pPr>
            <a:lvl6pPr indent="-330200" lvl="5" marL="2743200" algn="l">
              <a:lnSpc>
                <a:spcPct val="100000"/>
              </a:lnSpc>
              <a:spcBef>
                <a:spcPts val="0"/>
              </a:spcBef>
              <a:spcAft>
                <a:spcPts val="0"/>
              </a:spcAft>
              <a:buClr>
                <a:srgbClr val="FFFCEB"/>
              </a:buClr>
              <a:buSzPts val="1600"/>
              <a:buChar char="■"/>
              <a:defRPr>
                <a:solidFill>
                  <a:srgbClr val="FFFCEB"/>
                </a:solidFill>
              </a:defRPr>
            </a:lvl6pPr>
            <a:lvl7pPr indent="-330200" lvl="6" marL="3200400" algn="l">
              <a:lnSpc>
                <a:spcPct val="100000"/>
              </a:lnSpc>
              <a:spcBef>
                <a:spcPts val="0"/>
              </a:spcBef>
              <a:spcAft>
                <a:spcPts val="0"/>
              </a:spcAft>
              <a:buClr>
                <a:srgbClr val="FFFCEB"/>
              </a:buClr>
              <a:buSzPts val="1600"/>
              <a:buChar char="●"/>
              <a:defRPr>
                <a:solidFill>
                  <a:srgbClr val="FFFCEB"/>
                </a:solidFill>
              </a:defRPr>
            </a:lvl7pPr>
            <a:lvl8pPr indent="-330200" lvl="7" marL="3657600" algn="l">
              <a:lnSpc>
                <a:spcPct val="100000"/>
              </a:lnSpc>
              <a:spcBef>
                <a:spcPts val="0"/>
              </a:spcBef>
              <a:spcAft>
                <a:spcPts val="0"/>
              </a:spcAft>
              <a:buClr>
                <a:srgbClr val="FFFCEB"/>
              </a:buClr>
              <a:buSzPts val="1600"/>
              <a:buChar char="○"/>
              <a:defRPr>
                <a:solidFill>
                  <a:srgbClr val="FFFCEB"/>
                </a:solidFill>
              </a:defRPr>
            </a:lvl8pPr>
            <a:lvl9pPr indent="-330200" lvl="8" marL="4114800" algn="l">
              <a:lnSpc>
                <a:spcPct val="100000"/>
              </a:lnSpc>
              <a:spcBef>
                <a:spcPts val="0"/>
              </a:spcBef>
              <a:spcAft>
                <a:spcPts val="0"/>
              </a:spcAft>
              <a:buClr>
                <a:srgbClr val="FFFCEB"/>
              </a:buClr>
              <a:buSzPts val="1600"/>
              <a:buChar char="■"/>
              <a:defRPr>
                <a:solidFill>
                  <a:srgbClr val="FFFCEB"/>
                </a:solidFill>
              </a:defRPr>
            </a:lvl9pPr>
          </a:lstStyle>
          <a:p/>
        </p:txBody>
      </p:sp>
      <p:sp>
        <p:nvSpPr>
          <p:cNvPr id="48" name="Google Shape;48;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pic>
        <p:nvPicPr>
          <p:cNvPr id="49" name="Google Shape;49;p61"/>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52" name="Google Shape;52;p62"/>
          <p:cNvSpPr txBox="1"/>
          <p:nvPr>
            <p:ph idx="1" type="subTitle"/>
          </p:nvPr>
        </p:nvSpPr>
        <p:spPr>
          <a:xfrm>
            <a:off x="1210650" y="3054775"/>
            <a:ext cx="31077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53" name="Google Shape;53;p62"/>
          <p:cNvSpPr txBox="1"/>
          <p:nvPr>
            <p:ph idx="2" type="subTitle"/>
          </p:nvPr>
        </p:nvSpPr>
        <p:spPr>
          <a:xfrm>
            <a:off x="1210650" y="3648275"/>
            <a:ext cx="31077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54" name="Google Shape;54;p62"/>
          <p:cNvSpPr txBox="1"/>
          <p:nvPr>
            <p:ph idx="3" type="subTitle"/>
          </p:nvPr>
        </p:nvSpPr>
        <p:spPr>
          <a:xfrm>
            <a:off x="4825650" y="3054775"/>
            <a:ext cx="31077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55" name="Google Shape;55;p62"/>
          <p:cNvSpPr txBox="1"/>
          <p:nvPr>
            <p:ph idx="4" type="subTitle"/>
          </p:nvPr>
        </p:nvSpPr>
        <p:spPr>
          <a:xfrm>
            <a:off x="4825650" y="3648275"/>
            <a:ext cx="31077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pic>
        <p:nvPicPr>
          <p:cNvPr id="56" name="Google Shape;56;p62"/>
          <p:cNvPicPr preferRelativeResize="0"/>
          <p:nvPr/>
        </p:nvPicPr>
        <p:blipFill rotWithShape="1">
          <a:blip r:embed="rId3">
            <a:alphaModFix/>
          </a:blip>
          <a:srcRect b="0" l="0" r="0" t="0"/>
          <a:stretch/>
        </p:blipFill>
        <p:spPr>
          <a:xfrm>
            <a:off x="-909325" y="-1129125"/>
            <a:ext cx="2926098" cy="3523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6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4000"/>
              <a:buNone/>
              <a:defRPr>
                <a:solidFill>
                  <a:srgbClr val="FFFCEB"/>
                </a:solidFill>
              </a:defRPr>
            </a:lvl1pPr>
            <a:lvl2pPr lvl="1" algn="ctr">
              <a:lnSpc>
                <a:spcPct val="100000"/>
              </a:lnSpc>
              <a:spcBef>
                <a:spcPts val="0"/>
              </a:spcBef>
              <a:spcAft>
                <a:spcPts val="0"/>
              </a:spcAft>
              <a:buClr>
                <a:srgbClr val="FFFCEB"/>
              </a:buClr>
              <a:buSzPts val="4000"/>
              <a:buNone/>
              <a:defRPr>
                <a:solidFill>
                  <a:srgbClr val="FFFCEB"/>
                </a:solidFill>
              </a:defRPr>
            </a:lvl2pPr>
            <a:lvl3pPr lvl="2" algn="ctr">
              <a:lnSpc>
                <a:spcPct val="100000"/>
              </a:lnSpc>
              <a:spcBef>
                <a:spcPts val="0"/>
              </a:spcBef>
              <a:spcAft>
                <a:spcPts val="0"/>
              </a:spcAft>
              <a:buClr>
                <a:srgbClr val="FFFCEB"/>
              </a:buClr>
              <a:buSzPts val="4000"/>
              <a:buNone/>
              <a:defRPr>
                <a:solidFill>
                  <a:srgbClr val="FFFCEB"/>
                </a:solidFill>
              </a:defRPr>
            </a:lvl3pPr>
            <a:lvl4pPr lvl="3" algn="ctr">
              <a:lnSpc>
                <a:spcPct val="100000"/>
              </a:lnSpc>
              <a:spcBef>
                <a:spcPts val="0"/>
              </a:spcBef>
              <a:spcAft>
                <a:spcPts val="0"/>
              </a:spcAft>
              <a:buClr>
                <a:srgbClr val="FFFCEB"/>
              </a:buClr>
              <a:buSzPts val="4000"/>
              <a:buNone/>
              <a:defRPr>
                <a:solidFill>
                  <a:srgbClr val="FFFCEB"/>
                </a:solidFill>
              </a:defRPr>
            </a:lvl4pPr>
            <a:lvl5pPr lvl="4" algn="ctr">
              <a:lnSpc>
                <a:spcPct val="100000"/>
              </a:lnSpc>
              <a:spcBef>
                <a:spcPts val="0"/>
              </a:spcBef>
              <a:spcAft>
                <a:spcPts val="0"/>
              </a:spcAft>
              <a:buClr>
                <a:srgbClr val="FFFCEB"/>
              </a:buClr>
              <a:buSzPts val="4000"/>
              <a:buNone/>
              <a:defRPr>
                <a:solidFill>
                  <a:srgbClr val="FFFCEB"/>
                </a:solidFill>
              </a:defRPr>
            </a:lvl5pPr>
            <a:lvl6pPr lvl="5" algn="ctr">
              <a:lnSpc>
                <a:spcPct val="100000"/>
              </a:lnSpc>
              <a:spcBef>
                <a:spcPts val="0"/>
              </a:spcBef>
              <a:spcAft>
                <a:spcPts val="0"/>
              </a:spcAft>
              <a:buClr>
                <a:srgbClr val="FFFCEB"/>
              </a:buClr>
              <a:buSzPts val="4000"/>
              <a:buNone/>
              <a:defRPr>
                <a:solidFill>
                  <a:srgbClr val="FFFCEB"/>
                </a:solidFill>
              </a:defRPr>
            </a:lvl6pPr>
            <a:lvl7pPr lvl="6" algn="ctr">
              <a:lnSpc>
                <a:spcPct val="100000"/>
              </a:lnSpc>
              <a:spcBef>
                <a:spcPts val="0"/>
              </a:spcBef>
              <a:spcAft>
                <a:spcPts val="0"/>
              </a:spcAft>
              <a:buClr>
                <a:srgbClr val="FFFCEB"/>
              </a:buClr>
              <a:buSzPts val="4000"/>
              <a:buNone/>
              <a:defRPr>
                <a:solidFill>
                  <a:srgbClr val="FFFCEB"/>
                </a:solidFill>
              </a:defRPr>
            </a:lvl7pPr>
            <a:lvl8pPr lvl="7" algn="ctr">
              <a:lnSpc>
                <a:spcPct val="100000"/>
              </a:lnSpc>
              <a:spcBef>
                <a:spcPts val="0"/>
              </a:spcBef>
              <a:spcAft>
                <a:spcPts val="0"/>
              </a:spcAft>
              <a:buClr>
                <a:srgbClr val="FFFCEB"/>
              </a:buClr>
              <a:buSzPts val="4000"/>
              <a:buNone/>
              <a:defRPr>
                <a:solidFill>
                  <a:srgbClr val="FFFCEB"/>
                </a:solidFill>
              </a:defRPr>
            </a:lvl8pPr>
            <a:lvl9pPr lvl="8" algn="ctr">
              <a:lnSpc>
                <a:spcPct val="100000"/>
              </a:lnSpc>
              <a:spcBef>
                <a:spcPts val="0"/>
              </a:spcBef>
              <a:spcAft>
                <a:spcPts val="0"/>
              </a:spcAft>
              <a:buClr>
                <a:srgbClr val="FFFCEB"/>
              </a:buClr>
              <a:buSzPts val="4000"/>
              <a:buNone/>
              <a:defRPr>
                <a:solidFill>
                  <a:srgbClr val="FFFCEB"/>
                </a:solidFill>
              </a:defRPr>
            </a:lvl9pPr>
          </a:lstStyle>
          <a:p/>
        </p:txBody>
      </p:sp>
      <p:sp>
        <p:nvSpPr>
          <p:cNvPr id="59" name="Google Shape;59;p63"/>
          <p:cNvSpPr txBox="1"/>
          <p:nvPr>
            <p:ph idx="1" type="subTitle"/>
          </p:nvPr>
        </p:nvSpPr>
        <p:spPr>
          <a:xfrm>
            <a:off x="72000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60" name="Google Shape;60;p63"/>
          <p:cNvSpPr txBox="1"/>
          <p:nvPr>
            <p:ph idx="2" type="subTitle"/>
          </p:nvPr>
        </p:nvSpPr>
        <p:spPr>
          <a:xfrm>
            <a:off x="72000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61" name="Google Shape;61;p63"/>
          <p:cNvSpPr txBox="1"/>
          <p:nvPr>
            <p:ph idx="3" type="subTitle"/>
          </p:nvPr>
        </p:nvSpPr>
        <p:spPr>
          <a:xfrm>
            <a:off x="335085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62" name="Google Shape;62;p63"/>
          <p:cNvSpPr txBox="1"/>
          <p:nvPr>
            <p:ph idx="4" type="subTitle"/>
          </p:nvPr>
        </p:nvSpPr>
        <p:spPr>
          <a:xfrm>
            <a:off x="335085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
        <p:nvSpPr>
          <p:cNvPr id="63" name="Google Shape;63;p63"/>
          <p:cNvSpPr txBox="1"/>
          <p:nvPr>
            <p:ph idx="5" type="subTitle"/>
          </p:nvPr>
        </p:nvSpPr>
        <p:spPr>
          <a:xfrm>
            <a:off x="5981700" y="3054775"/>
            <a:ext cx="2442300" cy="485700"/>
          </a:xfrm>
          <a:prstGeom prst="rect">
            <a:avLst/>
          </a:prstGeom>
          <a:solidFill>
            <a:srgbClr val="EE737D"/>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1pPr>
            <a:lvl2pPr lvl="1"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2pPr>
            <a:lvl3pPr lvl="2"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3pPr>
            <a:lvl4pPr lvl="3"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4pPr>
            <a:lvl5pPr lvl="4"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5pPr>
            <a:lvl6pPr lvl="5"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6pPr>
            <a:lvl7pPr lvl="6"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7pPr>
            <a:lvl8pPr lvl="7"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8pPr>
            <a:lvl9pPr lvl="8" algn="ctr">
              <a:lnSpc>
                <a:spcPct val="100000"/>
              </a:lnSpc>
              <a:spcBef>
                <a:spcPts val="0"/>
              </a:spcBef>
              <a:spcAft>
                <a:spcPts val="0"/>
              </a:spcAft>
              <a:buClr>
                <a:srgbClr val="FFFCEB"/>
              </a:buClr>
              <a:buSzPts val="2500"/>
              <a:buFont typeface="Bebas Neue"/>
              <a:buNone/>
              <a:defRPr sz="2500">
                <a:solidFill>
                  <a:srgbClr val="FFFCEB"/>
                </a:solidFill>
                <a:latin typeface="Bebas Neue"/>
                <a:ea typeface="Bebas Neue"/>
                <a:cs typeface="Bebas Neue"/>
                <a:sym typeface="Bebas Neue"/>
              </a:defRPr>
            </a:lvl9pPr>
          </a:lstStyle>
          <a:p/>
        </p:txBody>
      </p:sp>
      <p:sp>
        <p:nvSpPr>
          <p:cNvPr id="64" name="Google Shape;64;p63"/>
          <p:cNvSpPr txBox="1"/>
          <p:nvPr>
            <p:ph idx="6" type="subTitle"/>
          </p:nvPr>
        </p:nvSpPr>
        <p:spPr>
          <a:xfrm>
            <a:off x="5981700" y="3648275"/>
            <a:ext cx="2442300" cy="95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CEB"/>
              </a:buClr>
              <a:buSzPts val="1600"/>
              <a:buNone/>
              <a:defRPr>
                <a:solidFill>
                  <a:srgbClr val="FFFCEB"/>
                </a:solidFill>
              </a:defRPr>
            </a:lvl1pPr>
            <a:lvl2pPr lvl="1" algn="ctr">
              <a:lnSpc>
                <a:spcPct val="100000"/>
              </a:lnSpc>
              <a:spcBef>
                <a:spcPts val="0"/>
              </a:spcBef>
              <a:spcAft>
                <a:spcPts val="0"/>
              </a:spcAft>
              <a:buClr>
                <a:srgbClr val="FFFCEB"/>
              </a:buClr>
              <a:buSzPts val="1600"/>
              <a:buNone/>
              <a:defRPr>
                <a:solidFill>
                  <a:srgbClr val="FFFCEB"/>
                </a:solidFill>
              </a:defRPr>
            </a:lvl2pPr>
            <a:lvl3pPr lvl="2" algn="ctr">
              <a:lnSpc>
                <a:spcPct val="100000"/>
              </a:lnSpc>
              <a:spcBef>
                <a:spcPts val="0"/>
              </a:spcBef>
              <a:spcAft>
                <a:spcPts val="0"/>
              </a:spcAft>
              <a:buClr>
                <a:srgbClr val="FFFCEB"/>
              </a:buClr>
              <a:buSzPts val="1600"/>
              <a:buNone/>
              <a:defRPr>
                <a:solidFill>
                  <a:srgbClr val="FFFCEB"/>
                </a:solidFill>
              </a:defRPr>
            </a:lvl3pPr>
            <a:lvl4pPr lvl="3" algn="ctr">
              <a:lnSpc>
                <a:spcPct val="100000"/>
              </a:lnSpc>
              <a:spcBef>
                <a:spcPts val="0"/>
              </a:spcBef>
              <a:spcAft>
                <a:spcPts val="0"/>
              </a:spcAft>
              <a:buClr>
                <a:srgbClr val="FFFCEB"/>
              </a:buClr>
              <a:buSzPts val="1600"/>
              <a:buNone/>
              <a:defRPr>
                <a:solidFill>
                  <a:srgbClr val="FFFCEB"/>
                </a:solidFill>
              </a:defRPr>
            </a:lvl4pPr>
            <a:lvl5pPr lvl="4" algn="ctr">
              <a:lnSpc>
                <a:spcPct val="100000"/>
              </a:lnSpc>
              <a:spcBef>
                <a:spcPts val="0"/>
              </a:spcBef>
              <a:spcAft>
                <a:spcPts val="0"/>
              </a:spcAft>
              <a:buClr>
                <a:srgbClr val="FFFCEB"/>
              </a:buClr>
              <a:buSzPts val="1600"/>
              <a:buNone/>
              <a:defRPr>
                <a:solidFill>
                  <a:srgbClr val="FFFCEB"/>
                </a:solidFill>
              </a:defRPr>
            </a:lvl5pPr>
            <a:lvl6pPr lvl="5" algn="ctr">
              <a:lnSpc>
                <a:spcPct val="100000"/>
              </a:lnSpc>
              <a:spcBef>
                <a:spcPts val="0"/>
              </a:spcBef>
              <a:spcAft>
                <a:spcPts val="0"/>
              </a:spcAft>
              <a:buClr>
                <a:srgbClr val="FFFCEB"/>
              </a:buClr>
              <a:buSzPts val="1600"/>
              <a:buNone/>
              <a:defRPr>
                <a:solidFill>
                  <a:srgbClr val="FFFCEB"/>
                </a:solidFill>
              </a:defRPr>
            </a:lvl6pPr>
            <a:lvl7pPr lvl="6" algn="ctr">
              <a:lnSpc>
                <a:spcPct val="100000"/>
              </a:lnSpc>
              <a:spcBef>
                <a:spcPts val="0"/>
              </a:spcBef>
              <a:spcAft>
                <a:spcPts val="0"/>
              </a:spcAft>
              <a:buClr>
                <a:srgbClr val="FFFCEB"/>
              </a:buClr>
              <a:buSzPts val="1600"/>
              <a:buNone/>
              <a:defRPr>
                <a:solidFill>
                  <a:srgbClr val="FFFCEB"/>
                </a:solidFill>
              </a:defRPr>
            </a:lvl7pPr>
            <a:lvl8pPr lvl="7" algn="ctr">
              <a:lnSpc>
                <a:spcPct val="100000"/>
              </a:lnSpc>
              <a:spcBef>
                <a:spcPts val="0"/>
              </a:spcBef>
              <a:spcAft>
                <a:spcPts val="0"/>
              </a:spcAft>
              <a:buClr>
                <a:srgbClr val="FFFCEB"/>
              </a:buClr>
              <a:buSzPts val="1600"/>
              <a:buNone/>
              <a:defRPr>
                <a:solidFill>
                  <a:srgbClr val="FFFCEB"/>
                </a:solidFill>
              </a:defRPr>
            </a:lvl8pPr>
            <a:lvl9pPr lvl="8" algn="ctr">
              <a:lnSpc>
                <a:spcPct val="100000"/>
              </a:lnSpc>
              <a:spcBef>
                <a:spcPts val="0"/>
              </a:spcBef>
              <a:spcAft>
                <a:spcPts val="0"/>
              </a:spcAft>
              <a:buClr>
                <a:srgbClr val="FFFCEB"/>
              </a:buClr>
              <a:buSzPts val="1600"/>
              <a:buNone/>
              <a:defRPr>
                <a:solidFill>
                  <a:srgbClr val="FFFCEB"/>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1pPr>
            <a:lvl2pPr lvl="1"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2pPr>
            <a:lvl3pPr lvl="2"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3pPr>
            <a:lvl4pPr lvl="3"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4pPr>
            <a:lvl5pPr lvl="4"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5pPr>
            <a:lvl6pPr lvl="5"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6pPr>
            <a:lvl7pPr lvl="6"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7pPr>
            <a:lvl8pPr lvl="7"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8pPr>
            <a:lvl9pPr lvl="8" marR="0" rtl="0" algn="ctr">
              <a:lnSpc>
                <a:spcPct val="100000"/>
              </a:lnSpc>
              <a:spcBef>
                <a:spcPts val="0"/>
              </a:spcBef>
              <a:spcAft>
                <a:spcPts val="0"/>
              </a:spcAft>
              <a:buClr>
                <a:schemeClr val="dk1"/>
              </a:buClr>
              <a:buSzPts val="4000"/>
              <a:buFont typeface="Bebas Neue"/>
              <a:buNone/>
              <a:defRPr b="0" i="0" sz="4000" u="none" cap="none" strike="noStrike">
                <a:solidFill>
                  <a:schemeClr val="dk1"/>
                </a:solidFill>
                <a:latin typeface="Bebas Neue"/>
                <a:ea typeface="Bebas Neue"/>
                <a:cs typeface="Bebas Neue"/>
                <a:sym typeface="Bebas Neue"/>
              </a:defRPr>
            </a:lvl9pPr>
          </a:lstStyle>
          <a:p/>
        </p:txBody>
      </p:sp>
      <p:sp>
        <p:nvSpPr>
          <p:cNvPr id="7" name="Google Shape;7;p54"/>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1pPr>
            <a:lvl2pPr indent="-330200" lvl="1" marL="9144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2pPr>
            <a:lvl3pPr indent="-330200" lvl="2" marL="13716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3pPr>
            <a:lvl4pPr indent="-330200" lvl="3" marL="18288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4pPr>
            <a:lvl5pPr indent="-330200" lvl="4" marL="22860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5pPr>
            <a:lvl6pPr indent="-330200" lvl="5" marL="27432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6pPr>
            <a:lvl7pPr indent="-330200" lvl="6" marL="32004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7pPr>
            <a:lvl8pPr indent="-330200" lvl="7" marL="36576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8pPr>
            <a:lvl9pPr indent="-330200" lvl="8" marL="4114800" marR="0" rtl="0" algn="l">
              <a:lnSpc>
                <a:spcPct val="100000"/>
              </a:lnSpc>
              <a:spcBef>
                <a:spcPts val="0"/>
              </a:spcBef>
              <a:spcAft>
                <a:spcPts val="0"/>
              </a:spcAft>
              <a:buClr>
                <a:schemeClr val="dk1"/>
              </a:buClr>
              <a:buSzPts val="1600"/>
              <a:buFont typeface="M PLUS Rounded 1c"/>
              <a:buChar char="■"/>
              <a:defRPr b="0" i="0" sz="1600" u="none" cap="none" strike="noStrike">
                <a:solidFill>
                  <a:schemeClr val="dk1"/>
                </a:solidFill>
                <a:latin typeface="M PLUS Rounded 1c"/>
                <a:ea typeface="M PLUS Rounded 1c"/>
                <a:cs typeface="M PLUS Rounded 1c"/>
                <a:sym typeface="M PLUS Rounded 1c"/>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
          <p:cNvSpPr txBox="1"/>
          <p:nvPr>
            <p:ph type="ctrTitle"/>
          </p:nvPr>
        </p:nvSpPr>
        <p:spPr>
          <a:xfrm>
            <a:off x="2327707" y="2077575"/>
            <a:ext cx="6096300" cy="205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solidFill>
                  <a:srgbClr val="FFFCEB"/>
                </a:solidFill>
                <a:highlight>
                  <a:srgbClr val="EE737D"/>
                </a:highlight>
              </a:rPr>
              <a:t>Builder PAttern</a:t>
            </a:r>
            <a:endParaRPr>
              <a:solidFill>
                <a:srgbClr val="FFFCEB"/>
              </a:solidFill>
            </a:endParaRPr>
          </a:p>
        </p:txBody>
      </p:sp>
      <p:sp>
        <p:nvSpPr>
          <p:cNvPr id="159" name="Google Shape;159;p1"/>
          <p:cNvSpPr txBox="1"/>
          <p:nvPr>
            <p:ph idx="1" type="subTitle"/>
          </p:nvPr>
        </p:nvSpPr>
        <p:spPr>
          <a:xfrm>
            <a:off x="2327700" y="4177425"/>
            <a:ext cx="6096300" cy="412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Presenter: Nguyen Huu An Nhien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ctrTitle"/>
          </p:nvPr>
        </p:nvSpPr>
        <p:spPr>
          <a:xfrm>
            <a:off x="720000" y="643500"/>
            <a:ext cx="3841500" cy="120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lang="en"/>
              <a:t>Thanks!</a:t>
            </a:r>
            <a:endParaRPr/>
          </a:p>
        </p:txBody>
      </p:sp>
      <p:sp>
        <p:nvSpPr>
          <p:cNvPr id="230" name="Google Shape;230;p32"/>
          <p:cNvSpPr txBox="1"/>
          <p:nvPr>
            <p:ph idx="1" type="subTitle"/>
          </p:nvPr>
        </p:nvSpPr>
        <p:spPr>
          <a:xfrm>
            <a:off x="762250" y="1852800"/>
            <a:ext cx="3841500" cy="41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do you have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solidFill>
                  <a:schemeClr val="accent1"/>
                </a:solidFill>
              </a:rPr>
              <a:t>Problems</a:t>
            </a:r>
            <a:endParaRPr>
              <a:solidFill>
                <a:schemeClr val="accent1"/>
              </a:solidFill>
            </a:endParaRPr>
          </a:p>
        </p:txBody>
      </p:sp>
      <p:sp>
        <p:nvSpPr>
          <p:cNvPr id="165" name="Google Shape;165;p30"/>
          <p:cNvSpPr txBox="1"/>
          <p:nvPr>
            <p:ph idx="1" type="subTitle"/>
          </p:nvPr>
        </p:nvSpPr>
        <p:spPr>
          <a:xfrm>
            <a:off x="197500" y="1564475"/>
            <a:ext cx="3043500" cy="271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600"/>
              <a:buNone/>
            </a:pPr>
            <a:r>
              <a:rPr lang="en" sz="1800"/>
              <a:t>Initialize a new object with many attributes</a:t>
            </a:r>
            <a:endParaRPr sz="1800"/>
          </a:p>
        </p:txBody>
      </p:sp>
      <p:pic>
        <p:nvPicPr>
          <p:cNvPr id="166" name="Google Shape;166;p30"/>
          <p:cNvPicPr preferRelativeResize="0"/>
          <p:nvPr/>
        </p:nvPicPr>
        <p:blipFill>
          <a:blip r:embed="rId3">
            <a:alphaModFix/>
          </a:blip>
          <a:stretch>
            <a:fillRect/>
          </a:stretch>
        </p:blipFill>
        <p:spPr>
          <a:xfrm>
            <a:off x="2825325" y="1178725"/>
            <a:ext cx="6119825" cy="3782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solidFill>
                  <a:schemeClr val="accent1"/>
                </a:solidFill>
              </a:rPr>
              <a:t>Problems </a:t>
            </a:r>
            <a:r>
              <a:rPr lang="en"/>
              <a:t>of factory/Abstract factory</a:t>
            </a:r>
            <a:endParaRPr/>
          </a:p>
        </p:txBody>
      </p:sp>
      <p:sp>
        <p:nvSpPr>
          <p:cNvPr id="172" name="Google Shape;172;p8"/>
          <p:cNvSpPr txBox="1"/>
          <p:nvPr>
            <p:ph idx="1" type="subTitle"/>
          </p:nvPr>
        </p:nvSpPr>
        <p:spPr>
          <a:xfrm>
            <a:off x="1210650" y="1233125"/>
            <a:ext cx="3107700" cy="485700"/>
          </a:xfrm>
          <a:prstGeom prst="rect">
            <a:avLst/>
          </a:prstGeom>
          <a:solidFill>
            <a:srgbClr val="EE737D"/>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Factory</a:t>
            </a:r>
            <a:endParaRPr/>
          </a:p>
        </p:txBody>
      </p:sp>
      <p:sp>
        <p:nvSpPr>
          <p:cNvPr id="173" name="Google Shape;173;p8"/>
          <p:cNvSpPr txBox="1"/>
          <p:nvPr>
            <p:ph idx="3" type="subTitle"/>
          </p:nvPr>
        </p:nvSpPr>
        <p:spPr>
          <a:xfrm>
            <a:off x="4825650" y="1233125"/>
            <a:ext cx="3107700" cy="485700"/>
          </a:xfrm>
          <a:prstGeom prst="rect">
            <a:avLst/>
          </a:prstGeom>
          <a:solidFill>
            <a:srgbClr val="EE737D"/>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Abstract factory</a:t>
            </a:r>
            <a:endParaRPr/>
          </a:p>
        </p:txBody>
      </p:sp>
      <p:sp>
        <p:nvSpPr>
          <p:cNvPr id="174" name="Google Shape;174;p8"/>
          <p:cNvSpPr/>
          <p:nvPr/>
        </p:nvSpPr>
        <p:spPr>
          <a:xfrm>
            <a:off x="2429043" y="1826630"/>
            <a:ext cx="670916" cy="733583"/>
          </a:xfrm>
          <a:custGeom>
            <a:rect b="b" l="l" r="r" t="t"/>
            <a:pathLst>
              <a:path extrusionOk="0" h="13977" w="12783">
                <a:moveTo>
                  <a:pt x="10046" y="1737"/>
                </a:moveTo>
                <a:lnTo>
                  <a:pt x="10046" y="2807"/>
                </a:lnTo>
                <a:cubicBezTo>
                  <a:pt x="9892" y="2752"/>
                  <a:pt x="9740" y="2724"/>
                  <a:pt x="9587" y="2724"/>
                </a:cubicBezTo>
                <a:cubicBezTo>
                  <a:pt x="9420" y="2724"/>
                  <a:pt x="9268" y="2752"/>
                  <a:pt x="9129" y="2807"/>
                </a:cubicBezTo>
                <a:lnTo>
                  <a:pt x="9129" y="1737"/>
                </a:lnTo>
                <a:cubicBezTo>
                  <a:pt x="9268" y="1792"/>
                  <a:pt x="9420" y="1820"/>
                  <a:pt x="9587" y="1820"/>
                </a:cubicBezTo>
                <a:cubicBezTo>
                  <a:pt x="9740" y="1820"/>
                  <a:pt x="9892" y="1792"/>
                  <a:pt x="10046" y="1737"/>
                </a:cubicBezTo>
                <a:close/>
                <a:moveTo>
                  <a:pt x="8212" y="903"/>
                </a:moveTo>
                <a:lnTo>
                  <a:pt x="8212" y="3641"/>
                </a:lnTo>
                <a:lnTo>
                  <a:pt x="4517" y="3641"/>
                </a:lnTo>
                <a:cubicBezTo>
                  <a:pt x="4322" y="2626"/>
                  <a:pt x="3405" y="1820"/>
                  <a:pt x="2294" y="1820"/>
                </a:cubicBezTo>
                <a:lnTo>
                  <a:pt x="1001" y="1820"/>
                </a:lnTo>
                <a:cubicBezTo>
                  <a:pt x="1182" y="1292"/>
                  <a:pt x="1696" y="903"/>
                  <a:pt x="2294" y="903"/>
                </a:cubicBezTo>
                <a:close/>
                <a:moveTo>
                  <a:pt x="11865" y="903"/>
                </a:moveTo>
                <a:lnTo>
                  <a:pt x="11865" y="3641"/>
                </a:lnTo>
                <a:lnTo>
                  <a:pt x="10948" y="3641"/>
                </a:lnTo>
                <a:lnTo>
                  <a:pt x="10948" y="903"/>
                </a:lnTo>
                <a:close/>
                <a:moveTo>
                  <a:pt x="7308" y="4558"/>
                </a:moveTo>
                <a:lnTo>
                  <a:pt x="7308" y="5460"/>
                </a:lnTo>
                <a:lnTo>
                  <a:pt x="5475" y="5460"/>
                </a:lnTo>
                <a:lnTo>
                  <a:pt x="5475" y="4558"/>
                </a:lnTo>
                <a:close/>
                <a:moveTo>
                  <a:pt x="7308" y="6377"/>
                </a:moveTo>
                <a:lnTo>
                  <a:pt x="7308" y="12615"/>
                </a:lnTo>
                <a:cubicBezTo>
                  <a:pt x="7308" y="12865"/>
                  <a:pt x="7101" y="13060"/>
                  <a:pt x="6850" y="13060"/>
                </a:cubicBezTo>
                <a:lnTo>
                  <a:pt x="5934" y="13060"/>
                </a:lnTo>
                <a:cubicBezTo>
                  <a:pt x="5684" y="13060"/>
                  <a:pt x="5475" y="12865"/>
                  <a:pt x="5475" y="12615"/>
                </a:cubicBezTo>
                <a:lnTo>
                  <a:pt x="5475" y="11239"/>
                </a:lnTo>
                <a:lnTo>
                  <a:pt x="5934" y="11239"/>
                </a:lnTo>
                <a:cubicBezTo>
                  <a:pt x="6184" y="11239"/>
                  <a:pt x="6391" y="11031"/>
                  <a:pt x="6391" y="10781"/>
                </a:cubicBezTo>
                <a:cubicBezTo>
                  <a:pt x="6391" y="10531"/>
                  <a:pt x="6184" y="10337"/>
                  <a:pt x="5934" y="10337"/>
                </a:cubicBezTo>
                <a:lnTo>
                  <a:pt x="5475" y="10337"/>
                </a:lnTo>
                <a:lnTo>
                  <a:pt x="5475" y="9420"/>
                </a:lnTo>
                <a:lnTo>
                  <a:pt x="5934" y="9420"/>
                </a:lnTo>
                <a:cubicBezTo>
                  <a:pt x="6184" y="9420"/>
                  <a:pt x="6391" y="9211"/>
                  <a:pt x="6391" y="8961"/>
                </a:cubicBezTo>
                <a:cubicBezTo>
                  <a:pt x="6391" y="8711"/>
                  <a:pt x="6184" y="8503"/>
                  <a:pt x="5934" y="8503"/>
                </a:cubicBezTo>
                <a:lnTo>
                  <a:pt x="5475" y="8503"/>
                </a:lnTo>
                <a:lnTo>
                  <a:pt x="5475" y="6377"/>
                </a:lnTo>
                <a:close/>
                <a:moveTo>
                  <a:pt x="2294" y="1"/>
                </a:moveTo>
                <a:cubicBezTo>
                  <a:pt x="1029" y="1"/>
                  <a:pt x="1" y="1014"/>
                  <a:pt x="1" y="2279"/>
                </a:cubicBezTo>
                <a:cubicBezTo>
                  <a:pt x="1" y="2529"/>
                  <a:pt x="210" y="2737"/>
                  <a:pt x="460" y="2737"/>
                </a:cubicBezTo>
                <a:lnTo>
                  <a:pt x="2294" y="2724"/>
                </a:lnTo>
                <a:cubicBezTo>
                  <a:pt x="3044" y="2724"/>
                  <a:pt x="3655" y="3348"/>
                  <a:pt x="3655" y="4099"/>
                </a:cubicBezTo>
                <a:cubicBezTo>
                  <a:pt x="3655" y="4349"/>
                  <a:pt x="3863" y="4558"/>
                  <a:pt x="4113" y="4558"/>
                </a:cubicBezTo>
                <a:lnTo>
                  <a:pt x="4572" y="4558"/>
                </a:lnTo>
                <a:lnTo>
                  <a:pt x="4572" y="12615"/>
                </a:lnTo>
                <a:cubicBezTo>
                  <a:pt x="4572" y="13365"/>
                  <a:pt x="5183" y="13977"/>
                  <a:pt x="5934" y="13977"/>
                </a:cubicBezTo>
                <a:lnTo>
                  <a:pt x="6850" y="13977"/>
                </a:lnTo>
                <a:cubicBezTo>
                  <a:pt x="7601" y="13977"/>
                  <a:pt x="8212" y="13365"/>
                  <a:pt x="8212" y="12615"/>
                </a:cubicBezTo>
                <a:lnTo>
                  <a:pt x="8212" y="4558"/>
                </a:lnTo>
                <a:lnTo>
                  <a:pt x="8670" y="4558"/>
                </a:lnTo>
                <a:cubicBezTo>
                  <a:pt x="8920" y="4558"/>
                  <a:pt x="9129" y="4349"/>
                  <a:pt x="9129" y="4099"/>
                </a:cubicBezTo>
                <a:cubicBezTo>
                  <a:pt x="9129" y="3848"/>
                  <a:pt x="9337" y="3641"/>
                  <a:pt x="9587" y="3641"/>
                </a:cubicBezTo>
                <a:cubicBezTo>
                  <a:pt x="9837" y="3641"/>
                  <a:pt x="10046" y="3848"/>
                  <a:pt x="10046" y="4099"/>
                </a:cubicBezTo>
                <a:cubicBezTo>
                  <a:pt x="10046" y="4349"/>
                  <a:pt x="10240" y="4558"/>
                  <a:pt x="10490" y="4558"/>
                </a:cubicBezTo>
                <a:lnTo>
                  <a:pt x="12324" y="4558"/>
                </a:lnTo>
                <a:cubicBezTo>
                  <a:pt x="12574" y="4558"/>
                  <a:pt x="12782" y="4349"/>
                  <a:pt x="12782" y="4099"/>
                </a:cubicBezTo>
                <a:lnTo>
                  <a:pt x="12782" y="445"/>
                </a:lnTo>
                <a:cubicBezTo>
                  <a:pt x="12769" y="195"/>
                  <a:pt x="12574" y="1"/>
                  <a:pt x="12324" y="1"/>
                </a:cubicBezTo>
                <a:lnTo>
                  <a:pt x="10490" y="1"/>
                </a:lnTo>
                <a:cubicBezTo>
                  <a:pt x="10240" y="1"/>
                  <a:pt x="10046" y="195"/>
                  <a:pt x="10046" y="445"/>
                </a:cubicBezTo>
                <a:cubicBezTo>
                  <a:pt x="10046" y="695"/>
                  <a:pt x="9837" y="903"/>
                  <a:pt x="9587" y="903"/>
                </a:cubicBezTo>
                <a:cubicBezTo>
                  <a:pt x="9337" y="903"/>
                  <a:pt x="9129" y="695"/>
                  <a:pt x="9129" y="445"/>
                </a:cubicBezTo>
                <a:cubicBezTo>
                  <a:pt x="9129" y="195"/>
                  <a:pt x="8920" y="1"/>
                  <a:pt x="8670" y="1"/>
                </a:cubicBezTo>
                <a:close/>
              </a:path>
            </a:pathLst>
          </a:custGeom>
          <a:solidFill>
            <a:srgbClr val="EE73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8"/>
          <p:cNvSpPr/>
          <p:nvPr/>
        </p:nvSpPr>
        <p:spPr>
          <a:xfrm>
            <a:off x="6012338" y="1833926"/>
            <a:ext cx="734318" cy="718257"/>
          </a:xfrm>
          <a:custGeom>
            <a:rect b="b" l="l" r="r" t="t"/>
            <a:pathLst>
              <a:path extrusionOk="0" h="13685" w="13991">
                <a:moveTo>
                  <a:pt x="2279" y="918"/>
                </a:moveTo>
                <a:cubicBezTo>
                  <a:pt x="2529" y="918"/>
                  <a:pt x="2737" y="1125"/>
                  <a:pt x="2737" y="1376"/>
                </a:cubicBezTo>
                <a:cubicBezTo>
                  <a:pt x="2737" y="1626"/>
                  <a:pt x="2529" y="1835"/>
                  <a:pt x="2279" y="1835"/>
                </a:cubicBezTo>
                <a:cubicBezTo>
                  <a:pt x="2029" y="1835"/>
                  <a:pt x="1820" y="1626"/>
                  <a:pt x="1820" y="1376"/>
                </a:cubicBezTo>
                <a:cubicBezTo>
                  <a:pt x="1820" y="1125"/>
                  <a:pt x="2029" y="918"/>
                  <a:pt x="2279" y="918"/>
                </a:cubicBezTo>
                <a:close/>
                <a:moveTo>
                  <a:pt x="11712" y="918"/>
                </a:moveTo>
                <a:cubicBezTo>
                  <a:pt x="11962" y="918"/>
                  <a:pt x="12156" y="1125"/>
                  <a:pt x="12156" y="1376"/>
                </a:cubicBezTo>
                <a:cubicBezTo>
                  <a:pt x="12156" y="1626"/>
                  <a:pt x="11962" y="1835"/>
                  <a:pt x="11712" y="1835"/>
                </a:cubicBezTo>
                <a:cubicBezTo>
                  <a:pt x="11448" y="1835"/>
                  <a:pt x="11254" y="1626"/>
                  <a:pt x="11254" y="1376"/>
                </a:cubicBezTo>
                <a:cubicBezTo>
                  <a:pt x="11254" y="1125"/>
                  <a:pt x="11448" y="918"/>
                  <a:pt x="11712" y="918"/>
                </a:cubicBezTo>
                <a:close/>
                <a:moveTo>
                  <a:pt x="13073" y="4571"/>
                </a:moveTo>
                <a:lnTo>
                  <a:pt x="13073" y="7572"/>
                </a:lnTo>
                <a:lnTo>
                  <a:pt x="10072" y="4571"/>
                </a:lnTo>
                <a:close/>
                <a:moveTo>
                  <a:pt x="918" y="5210"/>
                </a:moveTo>
                <a:lnTo>
                  <a:pt x="3919" y="8211"/>
                </a:lnTo>
                <a:lnTo>
                  <a:pt x="918" y="8211"/>
                </a:lnTo>
                <a:lnTo>
                  <a:pt x="918" y="5210"/>
                </a:lnTo>
                <a:close/>
                <a:moveTo>
                  <a:pt x="4530" y="4571"/>
                </a:moveTo>
                <a:lnTo>
                  <a:pt x="8170" y="8211"/>
                </a:lnTo>
                <a:lnTo>
                  <a:pt x="5210" y="8211"/>
                </a:lnTo>
                <a:lnTo>
                  <a:pt x="1557" y="4571"/>
                </a:lnTo>
                <a:close/>
                <a:moveTo>
                  <a:pt x="8781" y="4571"/>
                </a:moveTo>
                <a:lnTo>
                  <a:pt x="12434" y="8211"/>
                </a:lnTo>
                <a:lnTo>
                  <a:pt x="9461" y="8211"/>
                </a:lnTo>
                <a:lnTo>
                  <a:pt x="5808" y="4571"/>
                </a:lnTo>
                <a:close/>
                <a:moveTo>
                  <a:pt x="12156" y="9128"/>
                </a:moveTo>
                <a:lnTo>
                  <a:pt x="12156" y="10948"/>
                </a:lnTo>
                <a:lnTo>
                  <a:pt x="1820" y="10948"/>
                </a:lnTo>
                <a:lnTo>
                  <a:pt x="1820" y="9128"/>
                </a:lnTo>
                <a:close/>
                <a:moveTo>
                  <a:pt x="2279" y="1"/>
                </a:moveTo>
                <a:cubicBezTo>
                  <a:pt x="1529" y="1"/>
                  <a:pt x="918" y="625"/>
                  <a:pt x="918" y="1376"/>
                </a:cubicBezTo>
                <a:cubicBezTo>
                  <a:pt x="918" y="1973"/>
                  <a:pt x="1292" y="2474"/>
                  <a:pt x="1820" y="2668"/>
                </a:cubicBezTo>
                <a:lnTo>
                  <a:pt x="1820" y="3654"/>
                </a:lnTo>
                <a:lnTo>
                  <a:pt x="390" y="3654"/>
                </a:lnTo>
                <a:cubicBezTo>
                  <a:pt x="390" y="3668"/>
                  <a:pt x="376" y="3668"/>
                  <a:pt x="362" y="3668"/>
                </a:cubicBezTo>
                <a:lnTo>
                  <a:pt x="320" y="3668"/>
                </a:lnTo>
                <a:cubicBezTo>
                  <a:pt x="320" y="3682"/>
                  <a:pt x="307" y="3682"/>
                  <a:pt x="307" y="3682"/>
                </a:cubicBezTo>
                <a:cubicBezTo>
                  <a:pt x="292" y="3682"/>
                  <a:pt x="292" y="3682"/>
                  <a:pt x="279" y="3696"/>
                </a:cubicBezTo>
                <a:lnTo>
                  <a:pt x="264" y="3696"/>
                </a:lnTo>
                <a:cubicBezTo>
                  <a:pt x="251" y="3696"/>
                  <a:pt x="251" y="3709"/>
                  <a:pt x="237" y="3709"/>
                </a:cubicBezTo>
                <a:lnTo>
                  <a:pt x="223" y="3724"/>
                </a:lnTo>
                <a:cubicBezTo>
                  <a:pt x="223" y="3724"/>
                  <a:pt x="209" y="3724"/>
                  <a:pt x="209" y="3737"/>
                </a:cubicBezTo>
                <a:cubicBezTo>
                  <a:pt x="195" y="3737"/>
                  <a:pt x="195" y="3737"/>
                  <a:pt x="181" y="3752"/>
                </a:cubicBezTo>
                <a:cubicBezTo>
                  <a:pt x="181" y="3752"/>
                  <a:pt x="168" y="3752"/>
                  <a:pt x="168" y="3765"/>
                </a:cubicBezTo>
                <a:cubicBezTo>
                  <a:pt x="140" y="3780"/>
                  <a:pt x="125" y="3793"/>
                  <a:pt x="112" y="3821"/>
                </a:cubicBezTo>
                <a:cubicBezTo>
                  <a:pt x="98" y="3821"/>
                  <a:pt x="98" y="3835"/>
                  <a:pt x="98" y="3835"/>
                </a:cubicBezTo>
                <a:cubicBezTo>
                  <a:pt x="84" y="3848"/>
                  <a:pt x="84" y="3848"/>
                  <a:pt x="84" y="3863"/>
                </a:cubicBezTo>
                <a:cubicBezTo>
                  <a:pt x="70" y="3863"/>
                  <a:pt x="70" y="3876"/>
                  <a:pt x="70" y="3876"/>
                </a:cubicBezTo>
                <a:lnTo>
                  <a:pt x="57" y="3891"/>
                </a:lnTo>
                <a:cubicBezTo>
                  <a:pt x="57" y="3904"/>
                  <a:pt x="42" y="3904"/>
                  <a:pt x="42" y="3918"/>
                </a:cubicBezTo>
                <a:lnTo>
                  <a:pt x="42" y="3932"/>
                </a:lnTo>
                <a:cubicBezTo>
                  <a:pt x="29" y="3946"/>
                  <a:pt x="29" y="3946"/>
                  <a:pt x="29" y="3960"/>
                </a:cubicBezTo>
                <a:cubicBezTo>
                  <a:pt x="29" y="3960"/>
                  <a:pt x="29" y="3974"/>
                  <a:pt x="14" y="3974"/>
                </a:cubicBezTo>
                <a:lnTo>
                  <a:pt x="14" y="4002"/>
                </a:lnTo>
                <a:lnTo>
                  <a:pt x="14" y="4015"/>
                </a:lnTo>
                <a:cubicBezTo>
                  <a:pt x="14" y="4030"/>
                  <a:pt x="14" y="4043"/>
                  <a:pt x="1" y="4043"/>
                </a:cubicBezTo>
                <a:lnTo>
                  <a:pt x="1" y="4071"/>
                </a:lnTo>
                <a:lnTo>
                  <a:pt x="1" y="4113"/>
                </a:lnTo>
                <a:lnTo>
                  <a:pt x="1" y="8670"/>
                </a:lnTo>
                <a:cubicBezTo>
                  <a:pt x="1" y="8920"/>
                  <a:pt x="209" y="9128"/>
                  <a:pt x="459" y="9128"/>
                </a:cubicBezTo>
                <a:lnTo>
                  <a:pt x="918" y="9128"/>
                </a:lnTo>
                <a:lnTo>
                  <a:pt x="918" y="11031"/>
                </a:lnTo>
                <a:cubicBezTo>
                  <a:pt x="390" y="11211"/>
                  <a:pt x="1" y="11726"/>
                  <a:pt x="1" y="12323"/>
                </a:cubicBezTo>
                <a:lnTo>
                  <a:pt x="1" y="13226"/>
                </a:lnTo>
                <a:cubicBezTo>
                  <a:pt x="1" y="13476"/>
                  <a:pt x="209" y="13684"/>
                  <a:pt x="459" y="13684"/>
                </a:cubicBezTo>
                <a:cubicBezTo>
                  <a:pt x="709" y="13684"/>
                  <a:pt x="918" y="13476"/>
                  <a:pt x="918" y="13226"/>
                </a:cubicBezTo>
                <a:lnTo>
                  <a:pt x="918" y="12323"/>
                </a:lnTo>
                <a:cubicBezTo>
                  <a:pt x="918" y="12073"/>
                  <a:pt x="1112" y="11865"/>
                  <a:pt x="1376" y="11865"/>
                </a:cubicBezTo>
                <a:lnTo>
                  <a:pt x="12615" y="11865"/>
                </a:lnTo>
                <a:cubicBezTo>
                  <a:pt x="12865" y="11865"/>
                  <a:pt x="13073" y="12073"/>
                  <a:pt x="13073" y="12323"/>
                </a:cubicBezTo>
                <a:lnTo>
                  <a:pt x="13073" y="13226"/>
                </a:lnTo>
                <a:cubicBezTo>
                  <a:pt x="13073" y="13476"/>
                  <a:pt x="13282" y="13684"/>
                  <a:pt x="13532" y="13684"/>
                </a:cubicBezTo>
                <a:cubicBezTo>
                  <a:pt x="13782" y="13684"/>
                  <a:pt x="13990" y="13476"/>
                  <a:pt x="13990" y="13226"/>
                </a:cubicBezTo>
                <a:lnTo>
                  <a:pt x="13990" y="12323"/>
                </a:lnTo>
                <a:cubicBezTo>
                  <a:pt x="13990" y="11726"/>
                  <a:pt x="13601" y="11211"/>
                  <a:pt x="13073" y="11031"/>
                </a:cubicBezTo>
                <a:lnTo>
                  <a:pt x="13073" y="9128"/>
                </a:lnTo>
                <a:lnTo>
                  <a:pt x="13601" y="9128"/>
                </a:lnTo>
                <a:cubicBezTo>
                  <a:pt x="13601" y="9114"/>
                  <a:pt x="13616" y="9114"/>
                  <a:pt x="13616" y="9114"/>
                </a:cubicBezTo>
                <a:lnTo>
                  <a:pt x="13657" y="9114"/>
                </a:lnTo>
                <a:cubicBezTo>
                  <a:pt x="13671" y="9100"/>
                  <a:pt x="13671" y="9100"/>
                  <a:pt x="13685" y="9100"/>
                </a:cubicBezTo>
                <a:cubicBezTo>
                  <a:pt x="13685" y="9100"/>
                  <a:pt x="13699" y="9100"/>
                  <a:pt x="13699" y="9086"/>
                </a:cubicBezTo>
                <a:lnTo>
                  <a:pt x="13727" y="9086"/>
                </a:lnTo>
                <a:lnTo>
                  <a:pt x="13740" y="9072"/>
                </a:lnTo>
                <a:cubicBezTo>
                  <a:pt x="13755" y="9072"/>
                  <a:pt x="13755" y="9072"/>
                  <a:pt x="13768" y="9059"/>
                </a:cubicBezTo>
                <a:cubicBezTo>
                  <a:pt x="13768" y="9059"/>
                  <a:pt x="13782" y="9059"/>
                  <a:pt x="13782" y="9044"/>
                </a:cubicBezTo>
                <a:cubicBezTo>
                  <a:pt x="13796" y="9044"/>
                  <a:pt x="13796" y="9044"/>
                  <a:pt x="13810" y="9031"/>
                </a:cubicBezTo>
                <a:lnTo>
                  <a:pt x="13823" y="9031"/>
                </a:lnTo>
                <a:cubicBezTo>
                  <a:pt x="13838" y="9003"/>
                  <a:pt x="13866" y="8989"/>
                  <a:pt x="13879" y="8961"/>
                </a:cubicBezTo>
                <a:cubicBezTo>
                  <a:pt x="13893" y="8961"/>
                  <a:pt x="13893" y="8947"/>
                  <a:pt x="13893" y="8947"/>
                </a:cubicBezTo>
                <a:cubicBezTo>
                  <a:pt x="13893" y="8933"/>
                  <a:pt x="13907" y="8933"/>
                  <a:pt x="13907" y="8920"/>
                </a:cubicBezTo>
                <a:lnTo>
                  <a:pt x="13921" y="8905"/>
                </a:lnTo>
                <a:cubicBezTo>
                  <a:pt x="13921" y="8892"/>
                  <a:pt x="13935" y="8892"/>
                  <a:pt x="13935" y="8892"/>
                </a:cubicBezTo>
                <a:lnTo>
                  <a:pt x="13935" y="8864"/>
                </a:lnTo>
                <a:cubicBezTo>
                  <a:pt x="13949" y="8864"/>
                  <a:pt x="13949" y="8850"/>
                  <a:pt x="13949" y="8850"/>
                </a:cubicBezTo>
                <a:cubicBezTo>
                  <a:pt x="13949" y="8836"/>
                  <a:pt x="13962" y="8836"/>
                  <a:pt x="13962" y="8822"/>
                </a:cubicBezTo>
                <a:lnTo>
                  <a:pt x="13962" y="8809"/>
                </a:lnTo>
                <a:cubicBezTo>
                  <a:pt x="13962" y="8794"/>
                  <a:pt x="13962" y="8794"/>
                  <a:pt x="13977" y="8781"/>
                </a:cubicBezTo>
                <a:lnTo>
                  <a:pt x="13977" y="8766"/>
                </a:lnTo>
                <a:lnTo>
                  <a:pt x="13977" y="8739"/>
                </a:lnTo>
                <a:lnTo>
                  <a:pt x="13977" y="8711"/>
                </a:lnTo>
                <a:cubicBezTo>
                  <a:pt x="13990" y="8697"/>
                  <a:pt x="13990" y="8683"/>
                  <a:pt x="13990" y="8670"/>
                </a:cubicBezTo>
                <a:lnTo>
                  <a:pt x="13990" y="4113"/>
                </a:lnTo>
                <a:cubicBezTo>
                  <a:pt x="13990" y="3863"/>
                  <a:pt x="13782" y="3654"/>
                  <a:pt x="13532" y="3654"/>
                </a:cubicBezTo>
                <a:lnTo>
                  <a:pt x="12156" y="3654"/>
                </a:lnTo>
                <a:lnTo>
                  <a:pt x="12156" y="2668"/>
                </a:lnTo>
                <a:cubicBezTo>
                  <a:pt x="12699" y="2474"/>
                  <a:pt x="13073" y="1973"/>
                  <a:pt x="13073" y="1376"/>
                </a:cubicBezTo>
                <a:cubicBezTo>
                  <a:pt x="13073" y="625"/>
                  <a:pt x="12462" y="1"/>
                  <a:pt x="11712" y="1"/>
                </a:cubicBezTo>
                <a:cubicBezTo>
                  <a:pt x="10948" y="1"/>
                  <a:pt x="10337" y="625"/>
                  <a:pt x="10337" y="1376"/>
                </a:cubicBezTo>
                <a:cubicBezTo>
                  <a:pt x="10337" y="1973"/>
                  <a:pt x="10726" y="2474"/>
                  <a:pt x="11254" y="2668"/>
                </a:cubicBezTo>
                <a:lnTo>
                  <a:pt x="11254" y="3654"/>
                </a:lnTo>
                <a:lnTo>
                  <a:pt x="2737" y="3654"/>
                </a:lnTo>
                <a:lnTo>
                  <a:pt x="2737" y="2668"/>
                </a:lnTo>
                <a:cubicBezTo>
                  <a:pt x="3265" y="2474"/>
                  <a:pt x="3654" y="1973"/>
                  <a:pt x="3654" y="1376"/>
                </a:cubicBezTo>
                <a:cubicBezTo>
                  <a:pt x="3654" y="625"/>
                  <a:pt x="3030" y="1"/>
                  <a:pt x="2279" y="1"/>
                </a:cubicBezTo>
                <a:close/>
              </a:path>
            </a:pathLst>
          </a:custGeom>
          <a:solidFill>
            <a:srgbClr val="EE73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8"/>
          <p:cNvSpPr txBox="1"/>
          <p:nvPr/>
        </p:nvSpPr>
        <p:spPr>
          <a:xfrm>
            <a:off x="1200000" y="2818200"/>
            <a:ext cx="6744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M PLUS Rounded 1c"/>
              <a:buChar char="●"/>
            </a:pPr>
            <a:r>
              <a:rPr lang="en" sz="1800">
                <a:solidFill>
                  <a:schemeClr val="dk1"/>
                </a:solidFill>
                <a:latin typeface="M PLUS Rounded 1c"/>
                <a:ea typeface="M PLUS Rounded 1c"/>
                <a:cs typeface="M PLUS Rounded 1c"/>
                <a:sym typeface="M PLUS Rounded 1c"/>
              </a:rPr>
              <a:t>Too many arguments to pass from  clients</a:t>
            </a:r>
            <a:endParaRPr sz="1800">
              <a:solidFill>
                <a:schemeClr val="dk1"/>
              </a:solidFill>
              <a:latin typeface="M PLUS Rounded 1c"/>
              <a:ea typeface="M PLUS Rounded 1c"/>
              <a:cs typeface="M PLUS Rounded 1c"/>
              <a:sym typeface="M PLUS Rounded 1c"/>
            </a:endParaRPr>
          </a:p>
          <a:p>
            <a:pPr indent="-342900" lvl="0" marL="457200" rtl="0" algn="l">
              <a:spcBef>
                <a:spcPts val="0"/>
              </a:spcBef>
              <a:spcAft>
                <a:spcPts val="0"/>
              </a:spcAft>
              <a:buClr>
                <a:schemeClr val="dk1"/>
              </a:buClr>
              <a:buSzPts val="1800"/>
              <a:buFont typeface="M PLUS Rounded 1c"/>
              <a:buChar char="●"/>
            </a:pPr>
            <a:r>
              <a:rPr lang="en" sz="1800">
                <a:solidFill>
                  <a:schemeClr val="dk1"/>
                </a:solidFill>
                <a:latin typeface="M PLUS Rounded 1c"/>
                <a:ea typeface="M PLUS Rounded 1c"/>
                <a:cs typeface="M PLUS Rounded 1c"/>
                <a:sym typeface="M PLUS Rounded 1c"/>
              </a:rPr>
              <a:t>Too complex on big objects</a:t>
            </a:r>
            <a:endParaRPr sz="1800">
              <a:solidFill>
                <a:schemeClr val="dk1"/>
              </a:solidFill>
              <a:latin typeface="M PLUS Rounded 1c"/>
              <a:ea typeface="M PLUS Rounded 1c"/>
              <a:cs typeface="M PLUS Rounded 1c"/>
              <a:sym typeface="M PLUS Rounded 1c"/>
            </a:endParaRPr>
          </a:p>
          <a:p>
            <a:pPr indent="-342900" lvl="0" marL="457200" rtl="0" algn="l">
              <a:spcBef>
                <a:spcPts val="0"/>
              </a:spcBef>
              <a:spcAft>
                <a:spcPts val="0"/>
              </a:spcAft>
              <a:buClr>
                <a:schemeClr val="dk1"/>
              </a:buClr>
              <a:buSzPts val="1800"/>
              <a:buFont typeface="M PLUS Rounded 1c"/>
              <a:buChar char="●"/>
            </a:pPr>
            <a:r>
              <a:rPr lang="en" sz="1800">
                <a:solidFill>
                  <a:schemeClr val="dk1"/>
                </a:solidFill>
                <a:latin typeface="M PLUS Rounded 1c"/>
                <a:ea typeface="M PLUS Rounded 1c"/>
                <a:cs typeface="M PLUS Rounded 1c"/>
                <a:sym typeface="M PLUS Rounded 1c"/>
              </a:rPr>
              <a:t>…</a:t>
            </a:r>
            <a:endParaRPr sz="1800">
              <a:solidFill>
                <a:schemeClr val="dk1"/>
              </a:solidFill>
              <a:latin typeface="M PLUS Rounded 1c"/>
              <a:ea typeface="M PLUS Rounded 1c"/>
              <a:cs typeface="M PLUS Rounded 1c"/>
              <a:sym typeface="M PLUS Rounded 1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desktop web</a:t>
            </a:r>
            <a:endParaRPr/>
          </a:p>
        </p:txBody>
      </p:sp>
      <p:sp>
        <p:nvSpPr>
          <p:cNvPr id="182" name="Google Shape;182;p29"/>
          <p:cNvSpPr txBox="1"/>
          <p:nvPr>
            <p:ph idx="1" type="subTitle"/>
          </p:nvPr>
        </p:nvSpPr>
        <p:spPr>
          <a:xfrm>
            <a:off x="5269775" y="1653950"/>
            <a:ext cx="3043500" cy="271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200"/>
              </a:spcAft>
              <a:buSzPts val="1600"/>
              <a:buNone/>
            </a:pPr>
            <a:r>
              <a:rPr lang="en"/>
              <a:t>Builder is a </a:t>
            </a:r>
            <a:r>
              <a:rPr lang="en">
                <a:solidFill>
                  <a:schemeClr val="accent1"/>
                </a:solidFill>
              </a:rPr>
              <a:t>creational design pattern </a:t>
            </a:r>
            <a:r>
              <a:rPr lang="en"/>
              <a:t>that lets you construct </a:t>
            </a:r>
            <a:r>
              <a:rPr lang="en">
                <a:solidFill>
                  <a:schemeClr val="accent1"/>
                </a:solidFill>
              </a:rPr>
              <a:t>complex objects</a:t>
            </a:r>
            <a:r>
              <a:rPr lang="en"/>
              <a:t> step by step. The pattern allows you to </a:t>
            </a:r>
            <a:r>
              <a:rPr lang="en">
                <a:solidFill>
                  <a:schemeClr val="accent1"/>
                </a:solidFill>
              </a:rPr>
              <a:t>produce </a:t>
            </a:r>
            <a:r>
              <a:rPr lang="en"/>
              <a:t>different types and </a:t>
            </a:r>
            <a:r>
              <a:rPr lang="en">
                <a:solidFill>
                  <a:schemeClr val="accent1"/>
                </a:solidFill>
              </a:rPr>
              <a:t>representations </a:t>
            </a:r>
            <a:r>
              <a:rPr lang="en"/>
              <a:t>of an object using the same construction code.</a:t>
            </a:r>
            <a:endParaRPr/>
          </a:p>
        </p:txBody>
      </p:sp>
      <p:pic>
        <p:nvPicPr>
          <p:cNvPr id="183" name="Google Shape;183;p29"/>
          <p:cNvPicPr preferRelativeResize="0"/>
          <p:nvPr/>
        </p:nvPicPr>
        <p:blipFill>
          <a:blip r:embed="rId3">
            <a:alphaModFix/>
          </a:blip>
          <a:stretch>
            <a:fillRect/>
          </a:stretch>
        </p:blipFill>
        <p:spPr>
          <a:xfrm>
            <a:off x="227400" y="1495825"/>
            <a:ext cx="4847101" cy="30294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ph type="title"/>
          </p:nvPr>
        </p:nvSpPr>
        <p:spPr>
          <a:xfrm>
            <a:off x="1315763" y="345088"/>
            <a:ext cx="29274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When to Use</a:t>
            </a:r>
            <a:endParaRPr/>
          </a:p>
        </p:txBody>
      </p:sp>
      <p:sp>
        <p:nvSpPr>
          <p:cNvPr id="189" name="Google Shape;189;p16"/>
          <p:cNvSpPr txBox="1"/>
          <p:nvPr>
            <p:ph idx="1" type="subTitle"/>
          </p:nvPr>
        </p:nvSpPr>
        <p:spPr>
          <a:xfrm>
            <a:off x="1026425" y="1243000"/>
            <a:ext cx="3967200" cy="30861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a:t>To constructor with a </a:t>
            </a:r>
            <a:r>
              <a:rPr lang="en">
                <a:solidFill>
                  <a:schemeClr val="accent1"/>
                </a:solidFill>
              </a:rPr>
              <a:t>long parameter list</a:t>
            </a:r>
            <a:r>
              <a:rPr lang="en"/>
              <a:t> or when there’s a long list of constructors with </a:t>
            </a:r>
            <a:r>
              <a:rPr lang="en">
                <a:solidFill>
                  <a:schemeClr val="accent1"/>
                </a:solidFill>
              </a:rPr>
              <a:t>different parameters</a:t>
            </a:r>
            <a:endParaRPr>
              <a:solidFill>
                <a:schemeClr val="accent1"/>
              </a:solidFill>
            </a:endParaRPr>
          </a:p>
          <a:p>
            <a:pPr indent="0" lvl="0" marL="457200" rtl="0" algn="l">
              <a:lnSpc>
                <a:spcPct val="100000"/>
              </a:lnSpc>
              <a:spcBef>
                <a:spcPts val="1200"/>
              </a:spcBef>
              <a:spcAft>
                <a:spcPts val="0"/>
              </a:spcAft>
              <a:buNone/>
            </a:pPr>
            <a:r>
              <a:t/>
            </a:r>
            <a:endParaRPr/>
          </a:p>
          <a:p>
            <a:pPr indent="-330200" lvl="0" marL="457200" rtl="0" algn="l">
              <a:lnSpc>
                <a:spcPct val="100000"/>
              </a:lnSpc>
              <a:spcBef>
                <a:spcPts val="1200"/>
              </a:spcBef>
              <a:spcAft>
                <a:spcPts val="0"/>
              </a:spcAft>
              <a:buSzPts val="1600"/>
              <a:buChar char="●"/>
            </a:pPr>
            <a:r>
              <a:rPr lang="en"/>
              <a:t>Build </a:t>
            </a:r>
            <a:r>
              <a:rPr lang="en">
                <a:solidFill>
                  <a:schemeClr val="accent1"/>
                </a:solidFill>
              </a:rPr>
              <a:t>different representations</a:t>
            </a:r>
            <a:r>
              <a:rPr lang="en"/>
              <a:t> of the </a:t>
            </a:r>
            <a:r>
              <a:rPr lang="en">
                <a:solidFill>
                  <a:schemeClr val="accent1"/>
                </a:solidFill>
              </a:rPr>
              <a:t>same object</a:t>
            </a:r>
            <a:endParaRPr>
              <a:solidFill>
                <a:schemeClr val="accent1"/>
              </a:solidFill>
            </a:endParaRPr>
          </a:p>
        </p:txBody>
      </p:sp>
      <p:pic>
        <p:nvPicPr>
          <p:cNvPr id="190" name="Google Shape;190;p16"/>
          <p:cNvPicPr preferRelativeResize="0"/>
          <p:nvPr/>
        </p:nvPicPr>
        <p:blipFill rotWithShape="1">
          <a:blip r:embed="rId3">
            <a:alphaModFix/>
          </a:blip>
          <a:srcRect b="0" l="0" r="0" t="0"/>
          <a:stretch/>
        </p:blipFill>
        <p:spPr>
          <a:xfrm>
            <a:off x="5668651" y="1122124"/>
            <a:ext cx="1958026" cy="3132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5"/>
          <p:cNvPicPr preferRelativeResize="0"/>
          <p:nvPr/>
        </p:nvPicPr>
        <p:blipFill>
          <a:blip r:embed="rId3">
            <a:alphaModFix/>
          </a:blip>
          <a:stretch>
            <a:fillRect/>
          </a:stretch>
        </p:blipFill>
        <p:spPr>
          <a:xfrm>
            <a:off x="2080600" y="152400"/>
            <a:ext cx="5109575" cy="4838699"/>
          </a:xfrm>
          <a:prstGeom prst="rect">
            <a:avLst/>
          </a:prstGeom>
          <a:noFill/>
          <a:ln>
            <a:noFill/>
          </a:ln>
        </p:spPr>
      </p:pic>
      <p:sp>
        <p:nvSpPr>
          <p:cNvPr id="196" name="Google Shape;196;p5"/>
          <p:cNvSpPr txBox="1"/>
          <p:nvPr/>
        </p:nvSpPr>
        <p:spPr>
          <a:xfrm>
            <a:off x="6686525" y="4637100"/>
            <a:ext cx="229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M PLUS Rounded 1c"/>
                <a:ea typeface="M PLUS Rounded 1c"/>
                <a:cs typeface="M PLUS Rounded 1c"/>
                <a:sym typeface="M PLUS Rounded 1c"/>
              </a:rPr>
              <a:t>Source: refactoring.guru</a:t>
            </a:r>
            <a:endParaRPr sz="1300">
              <a:solidFill>
                <a:schemeClr val="dk1"/>
              </a:solidFill>
              <a:latin typeface="M PLUS Rounded 1c"/>
              <a:ea typeface="M PLUS Rounded 1c"/>
              <a:cs typeface="M PLUS Rounded 1c"/>
              <a:sym typeface="M PLUS Rounded 1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271badc2a5_0_17"/>
          <p:cNvSpPr txBox="1"/>
          <p:nvPr/>
        </p:nvSpPr>
        <p:spPr>
          <a:xfrm>
            <a:off x="3344650" y="235725"/>
            <a:ext cx="2518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M PLUS Rounded 1c"/>
                <a:ea typeface="M PLUS Rounded 1c"/>
                <a:cs typeface="M PLUS Rounded 1c"/>
                <a:sym typeface="M PLUS Rounded 1c"/>
              </a:rPr>
              <a:t>EXAMPLE</a:t>
            </a:r>
            <a:endParaRPr b="1" sz="3200">
              <a:solidFill>
                <a:schemeClr val="dk1"/>
              </a:solidFill>
              <a:latin typeface="M PLUS Rounded 1c"/>
              <a:ea typeface="M PLUS Rounded 1c"/>
              <a:cs typeface="M PLUS Rounded 1c"/>
              <a:sym typeface="M PLUS Rounded 1c"/>
            </a:endParaRPr>
          </a:p>
        </p:txBody>
      </p:sp>
      <p:pic>
        <p:nvPicPr>
          <p:cNvPr id="202" name="Google Shape;202;g1271badc2a5_0_17"/>
          <p:cNvPicPr preferRelativeResize="0"/>
          <p:nvPr/>
        </p:nvPicPr>
        <p:blipFill>
          <a:blip r:embed="rId3">
            <a:alphaModFix/>
          </a:blip>
          <a:stretch>
            <a:fillRect/>
          </a:stretch>
        </p:blipFill>
        <p:spPr>
          <a:xfrm>
            <a:off x="3165075" y="1946065"/>
            <a:ext cx="2429651" cy="1571459"/>
          </a:xfrm>
          <a:prstGeom prst="rect">
            <a:avLst/>
          </a:prstGeom>
          <a:noFill/>
          <a:ln>
            <a:noFill/>
          </a:ln>
        </p:spPr>
      </p:pic>
      <p:pic>
        <p:nvPicPr>
          <p:cNvPr id="203" name="Google Shape;203;g1271badc2a5_0_17"/>
          <p:cNvPicPr preferRelativeResize="0"/>
          <p:nvPr/>
        </p:nvPicPr>
        <p:blipFill>
          <a:blip r:embed="rId4">
            <a:alphaModFix/>
          </a:blip>
          <a:stretch>
            <a:fillRect/>
          </a:stretch>
        </p:blipFill>
        <p:spPr>
          <a:xfrm>
            <a:off x="316900" y="2267025"/>
            <a:ext cx="2429648" cy="1134651"/>
          </a:xfrm>
          <a:prstGeom prst="rect">
            <a:avLst/>
          </a:prstGeom>
          <a:noFill/>
          <a:ln>
            <a:noFill/>
          </a:ln>
        </p:spPr>
      </p:pic>
      <p:pic>
        <p:nvPicPr>
          <p:cNvPr id="204" name="Google Shape;204;g1271badc2a5_0_17"/>
          <p:cNvPicPr preferRelativeResize="0"/>
          <p:nvPr/>
        </p:nvPicPr>
        <p:blipFill>
          <a:blip r:embed="rId5">
            <a:alphaModFix/>
          </a:blip>
          <a:stretch>
            <a:fillRect/>
          </a:stretch>
        </p:blipFill>
        <p:spPr>
          <a:xfrm>
            <a:off x="5862853" y="2267026"/>
            <a:ext cx="3081027" cy="1214075"/>
          </a:xfrm>
          <a:prstGeom prst="rect">
            <a:avLst/>
          </a:prstGeom>
          <a:noFill/>
          <a:ln>
            <a:noFill/>
          </a:ln>
        </p:spPr>
      </p:pic>
      <p:sp>
        <p:nvSpPr>
          <p:cNvPr id="205" name="Google Shape;205;g1271badc2a5_0_17"/>
          <p:cNvSpPr txBox="1"/>
          <p:nvPr/>
        </p:nvSpPr>
        <p:spPr>
          <a:xfrm>
            <a:off x="428025"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RED</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SOFT</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Electric</a:t>
            </a:r>
            <a:endParaRPr>
              <a:solidFill>
                <a:schemeClr val="dk1"/>
              </a:solidFill>
              <a:latin typeface="M PLUS Rounded 1c"/>
              <a:ea typeface="M PLUS Rounded 1c"/>
              <a:cs typeface="M PLUS Rounded 1c"/>
              <a:sym typeface="M PLUS Rounded 1c"/>
            </a:endParaRPr>
          </a:p>
        </p:txBody>
      </p:sp>
      <p:sp>
        <p:nvSpPr>
          <p:cNvPr id="206" name="Google Shape;206;g1271badc2a5_0_17"/>
          <p:cNvSpPr txBox="1"/>
          <p:nvPr/>
        </p:nvSpPr>
        <p:spPr>
          <a:xfrm>
            <a:off x="3348075"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BLUE</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HARD</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Petrol</a:t>
            </a:r>
            <a:endParaRPr>
              <a:solidFill>
                <a:schemeClr val="dk1"/>
              </a:solidFill>
              <a:latin typeface="M PLUS Rounded 1c"/>
              <a:ea typeface="M PLUS Rounded 1c"/>
              <a:cs typeface="M PLUS Rounded 1c"/>
              <a:sym typeface="M PLUS Rounded 1c"/>
            </a:endParaRPr>
          </a:p>
        </p:txBody>
      </p:sp>
      <p:sp>
        <p:nvSpPr>
          <p:cNvPr id="207" name="Google Shape;207;g1271badc2a5_0_17"/>
          <p:cNvSpPr txBox="1"/>
          <p:nvPr/>
        </p:nvSpPr>
        <p:spPr>
          <a:xfrm>
            <a:off x="6299663"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BLACK</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SPORT</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Diesel</a:t>
            </a:r>
            <a:endParaRPr>
              <a:solidFill>
                <a:schemeClr val="dk1"/>
              </a:solidFill>
              <a:latin typeface="M PLUS Rounded 1c"/>
              <a:ea typeface="M PLUS Rounded 1c"/>
              <a:cs typeface="M PLUS Rounded 1c"/>
              <a:sym typeface="M PLUS Rounded 1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271badc2a5_0_54"/>
          <p:cNvSpPr txBox="1"/>
          <p:nvPr/>
        </p:nvSpPr>
        <p:spPr>
          <a:xfrm>
            <a:off x="0" y="235725"/>
            <a:ext cx="9144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M PLUS Rounded 1c"/>
                <a:ea typeface="M PLUS Rounded 1c"/>
                <a:cs typeface="M PLUS Rounded 1c"/>
                <a:sym typeface="M PLUS Rounded 1c"/>
              </a:rPr>
              <a:t>DEMO</a:t>
            </a:r>
            <a:endParaRPr b="1" sz="3200">
              <a:solidFill>
                <a:schemeClr val="dk1"/>
              </a:solidFill>
              <a:latin typeface="M PLUS Rounded 1c"/>
              <a:ea typeface="M PLUS Rounded 1c"/>
              <a:cs typeface="M PLUS Rounded 1c"/>
              <a:sym typeface="M PLUS Rounded 1c"/>
            </a:endParaRPr>
          </a:p>
        </p:txBody>
      </p:sp>
      <p:pic>
        <p:nvPicPr>
          <p:cNvPr id="213" name="Google Shape;213;g1271badc2a5_0_54"/>
          <p:cNvPicPr preferRelativeResize="0"/>
          <p:nvPr/>
        </p:nvPicPr>
        <p:blipFill>
          <a:blip r:embed="rId3">
            <a:alphaModFix/>
          </a:blip>
          <a:stretch>
            <a:fillRect/>
          </a:stretch>
        </p:blipFill>
        <p:spPr>
          <a:xfrm>
            <a:off x="3165075" y="1946065"/>
            <a:ext cx="2429651" cy="1571459"/>
          </a:xfrm>
          <a:prstGeom prst="rect">
            <a:avLst/>
          </a:prstGeom>
          <a:noFill/>
          <a:ln>
            <a:noFill/>
          </a:ln>
        </p:spPr>
      </p:pic>
      <p:pic>
        <p:nvPicPr>
          <p:cNvPr id="214" name="Google Shape;214;g1271badc2a5_0_54"/>
          <p:cNvPicPr preferRelativeResize="0"/>
          <p:nvPr/>
        </p:nvPicPr>
        <p:blipFill>
          <a:blip r:embed="rId4">
            <a:alphaModFix/>
          </a:blip>
          <a:stretch>
            <a:fillRect/>
          </a:stretch>
        </p:blipFill>
        <p:spPr>
          <a:xfrm>
            <a:off x="316900" y="2267025"/>
            <a:ext cx="2429648" cy="1134651"/>
          </a:xfrm>
          <a:prstGeom prst="rect">
            <a:avLst/>
          </a:prstGeom>
          <a:noFill/>
          <a:ln>
            <a:noFill/>
          </a:ln>
        </p:spPr>
      </p:pic>
      <p:pic>
        <p:nvPicPr>
          <p:cNvPr id="215" name="Google Shape;215;g1271badc2a5_0_54"/>
          <p:cNvPicPr preferRelativeResize="0"/>
          <p:nvPr/>
        </p:nvPicPr>
        <p:blipFill>
          <a:blip r:embed="rId5">
            <a:alphaModFix/>
          </a:blip>
          <a:stretch>
            <a:fillRect/>
          </a:stretch>
        </p:blipFill>
        <p:spPr>
          <a:xfrm>
            <a:off x="5862853" y="2267026"/>
            <a:ext cx="3081027" cy="1214075"/>
          </a:xfrm>
          <a:prstGeom prst="rect">
            <a:avLst/>
          </a:prstGeom>
          <a:noFill/>
          <a:ln>
            <a:noFill/>
          </a:ln>
        </p:spPr>
      </p:pic>
      <p:sp>
        <p:nvSpPr>
          <p:cNvPr id="216" name="Google Shape;216;g1271badc2a5_0_54"/>
          <p:cNvSpPr txBox="1"/>
          <p:nvPr/>
        </p:nvSpPr>
        <p:spPr>
          <a:xfrm>
            <a:off x="428025"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RED</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SOFT</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Electric</a:t>
            </a:r>
            <a:endParaRPr>
              <a:solidFill>
                <a:schemeClr val="dk1"/>
              </a:solidFill>
              <a:latin typeface="M PLUS Rounded 1c"/>
              <a:ea typeface="M PLUS Rounded 1c"/>
              <a:cs typeface="M PLUS Rounded 1c"/>
              <a:sym typeface="M PLUS Rounded 1c"/>
            </a:endParaRPr>
          </a:p>
        </p:txBody>
      </p:sp>
      <p:sp>
        <p:nvSpPr>
          <p:cNvPr id="217" name="Google Shape;217;g1271badc2a5_0_54"/>
          <p:cNvSpPr txBox="1"/>
          <p:nvPr/>
        </p:nvSpPr>
        <p:spPr>
          <a:xfrm>
            <a:off x="3348075"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BLUE</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HARD</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Petrol</a:t>
            </a:r>
            <a:endParaRPr>
              <a:solidFill>
                <a:schemeClr val="dk1"/>
              </a:solidFill>
              <a:latin typeface="M PLUS Rounded 1c"/>
              <a:ea typeface="M PLUS Rounded 1c"/>
              <a:cs typeface="M PLUS Rounded 1c"/>
              <a:sym typeface="M PLUS Rounded 1c"/>
            </a:endParaRPr>
          </a:p>
        </p:txBody>
      </p:sp>
      <p:sp>
        <p:nvSpPr>
          <p:cNvPr id="218" name="Google Shape;218;g1271badc2a5_0_54"/>
          <p:cNvSpPr txBox="1"/>
          <p:nvPr/>
        </p:nvSpPr>
        <p:spPr>
          <a:xfrm>
            <a:off x="6299663" y="3517525"/>
            <a:ext cx="22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Color: BLACK</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Wheel: SPORT</a:t>
            </a:r>
            <a:endParaRPr>
              <a:solidFill>
                <a:schemeClr val="dk1"/>
              </a:solidFill>
              <a:latin typeface="M PLUS Rounded 1c"/>
              <a:ea typeface="M PLUS Rounded 1c"/>
              <a:cs typeface="M PLUS Rounded 1c"/>
              <a:sym typeface="M PLUS Rounded 1c"/>
            </a:endParaRPr>
          </a:p>
          <a:p>
            <a:pPr indent="0" lvl="0" marL="0" rtl="0" algn="l">
              <a:spcBef>
                <a:spcPts val="0"/>
              </a:spcBef>
              <a:spcAft>
                <a:spcPts val="0"/>
              </a:spcAft>
              <a:buNone/>
            </a:pPr>
            <a:r>
              <a:rPr lang="en">
                <a:solidFill>
                  <a:schemeClr val="dk1"/>
                </a:solidFill>
                <a:latin typeface="M PLUS Rounded 1c"/>
                <a:ea typeface="M PLUS Rounded 1c"/>
                <a:cs typeface="M PLUS Rounded 1c"/>
                <a:sym typeface="M PLUS Rounded 1c"/>
              </a:rPr>
              <a:t>Engine: Diesel</a:t>
            </a:r>
            <a:endParaRPr>
              <a:solidFill>
                <a:schemeClr val="dk1"/>
              </a:solidFill>
              <a:latin typeface="M PLUS Rounded 1c"/>
              <a:ea typeface="M PLUS Rounded 1c"/>
              <a:cs typeface="M PLUS Rounded 1c"/>
              <a:sym typeface="M PLUS Rounded 1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4000"/>
              <a:buNone/>
            </a:pPr>
            <a:r>
              <a:rPr lang="en"/>
              <a:t>PROS AND CONS</a:t>
            </a:r>
            <a:endParaRPr/>
          </a:p>
        </p:txBody>
      </p:sp>
      <p:graphicFrame>
        <p:nvGraphicFramePr>
          <p:cNvPr id="224" name="Google Shape;224;p31"/>
          <p:cNvGraphicFramePr/>
          <p:nvPr/>
        </p:nvGraphicFramePr>
        <p:xfrm>
          <a:off x="952500" y="1809750"/>
          <a:ext cx="3000000" cy="3000000"/>
        </p:xfrm>
        <a:graphic>
          <a:graphicData uri="http://schemas.openxmlformats.org/drawingml/2006/table">
            <a:tbl>
              <a:tblPr>
                <a:noFill/>
                <a:tableStyleId>{50D36BE8-5C6D-49A8-966B-3CE94917BC80}</a:tableStyleId>
              </a:tblPr>
              <a:tblGrid>
                <a:gridCol w="3619500"/>
                <a:gridCol w="3619500"/>
              </a:tblGrid>
              <a:tr h="381000">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PROS</a:t>
                      </a:r>
                      <a:endParaRPr sz="1800">
                        <a:solidFill>
                          <a:schemeClr val="dk1"/>
                        </a:solidFill>
                        <a:latin typeface="M PLUS Rounded 1c"/>
                        <a:ea typeface="M PLUS Rounded 1c"/>
                        <a:cs typeface="M PLUS Rounded 1c"/>
                        <a:sym typeface="M PLUS Rounded 1c"/>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CONS</a:t>
                      </a:r>
                      <a:endParaRPr sz="1800">
                        <a:solidFill>
                          <a:schemeClr val="dk1"/>
                        </a:solidFill>
                        <a:latin typeface="M PLUS Rounded 1c"/>
                        <a:ea typeface="M PLUS Rounded 1c"/>
                        <a:cs typeface="M PLUS Rounded 1c"/>
                        <a:sym typeface="M PLUS Rounded 1c"/>
                      </a:endParaRPr>
                    </a:p>
                  </a:txBody>
                  <a:tcPr marT="91425" marB="91425" marR="91425" marL="91425"/>
                </a:tc>
              </a:tr>
              <a:tr h="381000">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Construct object step by step</a:t>
                      </a:r>
                      <a:endParaRPr sz="1800">
                        <a:solidFill>
                          <a:schemeClr val="dk1"/>
                        </a:solidFill>
                        <a:latin typeface="M PLUS Rounded 1c"/>
                        <a:ea typeface="M PLUS Rounded 1c"/>
                        <a:cs typeface="M PLUS Rounded 1c"/>
                        <a:sym typeface="M PLUS Rounded 1c"/>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Make codebase complex</a:t>
                      </a:r>
                      <a:endParaRPr sz="1800">
                        <a:solidFill>
                          <a:schemeClr val="dk1"/>
                        </a:solidFill>
                        <a:latin typeface="M PLUS Rounded 1c"/>
                        <a:ea typeface="M PLUS Rounded 1c"/>
                        <a:cs typeface="M PLUS Rounded 1c"/>
                        <a:sym typeface="M PLUS Rounded 1c"/>
                      </a:endParaRPr>
                    </a:p>
                  </a:txBody>
                  <a:tcPr marT="91425" marB="91425" marR="91425" marL="91425"/>
                </a:tc>
              </a:tr>
              <a:tr h="381000">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Reusability</a:t>
                      </a:r>
                      <a:endParaRPr sz="1800">
                        <a:solidFill>
                          <a:schemeClr val="dk1"/>
                        </a:solidFill>
                        <a:latin typeface="M PLUS Rounded 1c"/>
                        <a:ea typeface="M PLUS Rounded 1c"/>
                        <a:cs typeface="M PLUS Rounded 1c"/>
                        <a:sym typeface="M PLUS Rounded 1c"/>
                      </a:endParaRPr>
                    </a:p>
                  </a:txBody>
                  <a:tcPr marT="91425" marB="91425" marR="91425" marL="91425"/>
                </a:tc>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Duplicate code</a:t>
                      </a:r>
                      <a:endParaRPr sz="1800">
                        <a:solidFill>
                          <a:schemeClr val="dk1"/>
                        </a:solidFill>
                        <a:latin typeface="M PLUS Rounded 1c"/>
                        <a:ea typeface="M PLUS Rounded 1c"/>
                        <a:cs typeface="M PLUS Rounded 1c"/>
                        <a:sym typeface="M PLUS Rounded 1c"/>
                      </a:endParaRPr>
                    </a:p>
                  </a:txBody>
                  <a:tcPr marT="91425" marB="91425" marR="91425" marL="91425"/>
                </a:tc>
              </a:tr>
              <a:tr h="381000">
                <a:tc>
                  <a:txBody>
                    <a:bodyPr/>
                    <a:lstStyle/>
                    <a:p>
                      <a:pPr indent="0" lvl="0" marL="0" rtl="0" algn="ctr">
                        <a:spcBef>
                          <a:spcPts val="0"/>
                        </a:spcBef>
                        <a:spcAft>
                          <a:spcPts val="0"/>
                        </a:spcAft>
                        <a:buNone/>
                      </a:pPr>
                      <a:r>
                        <a:rPr lang="en" sz="1800">
                          <a:solidFill>
                            <a:schemeClr val="dk1"/>
                          </a:solidFill>
                          <a:latin typeface="M PLUS Rounded 1c"/>
                          <a:ea typeface="M PLUS Rounded 1c"/>
                          <a:cs typeface="M PLUS Rounded 1c"/>
                          <a:sym typeface="M PLUS Rounded 1c"/>
                        </a:rPr>
                        <a:t>Single Responsibility Principle.</a:t>
                      </a:r>
                      <a:endParaRPr sz="1800">
                        <a:solidFill>
                          <a:schemeClr val="dk1"/>
                        </a:solidFill>
                        <a:latin typeface="M PLUS Rounded 1c"/>
                        <a:ea typeface="M PLUS Rounded 1c"/>
                        <a:cs typeface="M PLUS Rounded 1c"/>
                        <a:sym typeface="M PLUS Rounded 1c"/>
                      </a:endParaRPr>
                    </a:p>
                  </a:txBody>
                  <a:tcPr marT="91425" marB="91425" marR="91425" marL="91425"/>
                </a:tc>
                <a:tc>
                  <a:txBody>
                    <a:bodyPr/>
                    <a:lstStyle/>
                    <a:p>
                      <a:pPr indent="0" lvl="0" marL="0" rtl="0" algn="ctr">
                        <a:spcBef>
                          <a:spcPts val="0"/>
                        </a:spcBef>
                        <a:spcAft>
                          <a:spcPts val="0"/>
                        </a:spcAft>
                        <a:buNone/>
                      </a:pPr>
                      <a:r>
                        <a:t/>
                      </a:r>
                      <a:endParaRPr sz="1800">
                        <a:solidFill>
                          <a:schemeClr val="dk1"/>
                        </a:solidFill>
                        <a:latin typeface="M PLUS Rounded 1c"/>
                        <a:ea typeface="M PLUS Rounded 1c"/>
                        <a:cs typeface="M PLUS Rounded 1c"/>
                        <a:sym typeface="M PLUS Rounded 1c"/>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chitecture major for college by Slidesgo">
  <a:themeElements>
    <a:clrScheme name="Simple Light">
      <a:dk1>
        <a:srgbClr val="FFFCEB"/>
      </a:dk1>
      <a:lt1>
        <a:srgbClr val="FFFCEB"/>
      </a:lt1>
      <a:dk2>
        <a:srgbClr val="FFFCEB"/>
      </a:dk2>
      <a:lt2>
        <a:srgbClr val="21516B"/>
      </a:lt2>
      <a:accent1>
        <a:srgbClr val="EE737D"/>
      </a:accent1>
      <a:accent2>
        <a:srgbClr val="FFFCEB"/>
      </a:accent2>
      <a:accent3>
        <a:srgbClr val="21516B"/>
      </a:accent3>
      <a:accent4>
        <a:srgbClr val="EE737D"/>
      </a:accent4>
      <a:accent5>
        <a:srgbClr val="FFFCEB"/>
      </a:accent5>
      <a:accent6>
        <a:srgbClr val="21516B"/>
      </a:accent6>
      <a:hlink>
        <a:srgbClr val="FFFC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